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  <p:sldMasterId id="2147483707" r:id="rId5"/>
    <p:sldMasterId id="2147483719" r:id="rId6"/>
    <p:sldMasterId id="2147483731" r:id="rId7"/>
  </p:sldMasterIdLst>
  <p:notesMasterIdLst>
    <p:notesMasterId r:id="rId38"/>
  </p:notesMasterIdLst>
  <p:sldIdLst>
    <p:sldId id="259" r:id="rId8"/>
    <p:sldId id="262" r:id="rId9"/>
    <p:sldId id="265" r:id="rId10"/>
    <p:sldId id="268" r:id="rId11"/>
    <p:sldId id="274" r:id="rId12"/>
    <p:sldId id="277" r:id="rId13"/>
    <p:sldId id="280" r:id="rId14"/>
    <p:sldId id="283" r:id="rId15"/>
    <p:sldId id="286" r:id="rId16"/>
    <p:sldId id="289" r:id="rId17"/>
    <p:sldId id="257" r:id="rId18"/>
    <p:sldId id="258" r:id="rId19"/>
    <p:sldId id="290" r:id="rId20"/>
    <p:sldId id="291" r:id="rId21"/>
    <p:sldId id="292" r:id="rId22"/>
    <p:sldId id="293" r:id="rId23"/>
    <p:sldId id="313" r:id="rId24"/>
    <p:sldId id="261" r:id="rId25"/>
    <p:sldId id="295" r:id="rId26"/>
    <p:sldId id="297" r:id="rId27"/>
    <p:sldId id="298" r:id="rId28"/>
    <p:sldId id="260" r:id="rId29"/>
    <p:sldId id="301" r:id="rId30"/>
    <p:sldId id="314" r:id="rId31"/>
    <p:sldId id="302" r:id="rId32"/>
    <p:sldId id="304" r:id="rId33"/>
    <p:sldId id="315" r:id="rId34"/>
    <p:sldId id="309" r:id="rId35"/>
    <p:sldId id="312" r:id="rId36"/>
    <p:sldId id="316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gs" Target="tags/tag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6-26T16:31:05.87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8273 14076 0,'17'0'16,"1"-18"-1,0 1 1,-1-1-16,1 18 15,-1-18-15,1 18 0,0-17 16,-18-1-16,17 18 16,-17-18-16,18 1 15,0-1-15,-1 0 16,1 1-16,17-18 16,-17 17-16,52-35 15,-52 18-15,53-36 16,-36 54-16,18-54 15,-18 53-15,18-17 16,-18 0-16,1 17 16,-1 0-16,0-34 15,-17 34-15,35-35 16,-36 35 0,36-35-16,-17 36 15,16-36 1,-16 18-16,-1 17 0,36-35 15,-36 18-15,0 0 0,36-18 16,-36 17 0,0 19-16,36-54 15,-36 53-15,18-52 16,-18 52-16,18-52 16,-18 34-16,1 19 0,34-54 15,-34 54 1,-19-19-16,18 1 15,1 17-15,-1-17 0,0 0 0,-17 0 16,17 17-16,0-17 0,1-1 16,17-17-1,-18 18-15,0 0 0,18-18 16,-18 18-16,1-1 16,-1 19-16,0-18 0,36-36 15,-36 36 1,0-1-16,1 1 0,-1 0 15,0 0-15,18-36 0,-18 36 16,54-18 0,-54 18-16,35-36 15,-34 36-15,52-36 16,-53 36-16,36-36 16,-36 36-16,36-18 15,-36 18-15,18-36 16,-18 36-16,53-36 15,-52 19-15,52-19 16,-35 18-16,70-35 16,-70 35-16,88-70 15,-88 70-15,71-53 16,-72 53 0,54-35-16,-70 52 15,52-52 1,-53 53-16,0 0 0,1-36 15,-19 36 1,-17 17-16</inkml:trace>
  <inkml:trace contextRef="#ctx0" brushRef="#br0" timeOffset="2235.48">12682 9948 0,'-17'0'78,"17"18"-62,17-18 15,1 0-15,-18-18-16,0 36 15,0 0 1,-18-1 0,18 1-16,-17-18 15,34 0 95,-17-18-95,18 1 1,-18-1-1,18 18 1,-18-18 0,17 18-16,-17-17 15,18-1-15,0 0 16,-18 1-16,17 17 16,-17-18-16,18 1 15,-1 17-15,1-36 16,0 36-16,-1-17 0,19-19 15,-19 19-15,19-19 16,-19 19-16,19-19 16,-19 19-1,1-1-15,-1 1 0,1-19 16,35 1-16,-35 17 16,-1 1-16,19-36 15,-1 35-15,-18-17 0,36 0 16,-17-1-1,-1 19-15,18-36 16,-18 18-16,-17 17 0,35-17 16,-36 17-16,1 0 15,0 1-15,35-19 16,-36 19-16,18-19 16,-17 19-16,17-1 0,1-17 15,-1 0-15,0-1 0,53-34 16,-52 35-16,52-36 15,-53 36-15,36-36 16,-36 36-16,53-18 16,-53 18-1,36-36-15,-36 36 16,18-36-16,-18 54 16,18-54-16,-17 53 15,34-52 1,-35 35-16,54-36 15,-54 18-15,53-17 16,-53 34-16,36-34 16,-36 34-16,18-34 15,-35 52-15,35-52 16,-36 52-16,36-35 16,-35 36-16,35-36 15,-18 17-15,18-17 16,-18 18-16,18-18 15,-17 36-15,34-54 16,-35 53-16,36-52 16,-36 35-1,53-36-15,-52 36 16,17-36-16,-18 36 16,18-36-16,-36 54 15,19-54 1,-1 36-16,0-18 15,-17 18-15,52-36 16,-34 18-16,34-17 16,-34 34-16,52-52 15,-53 53-15,53-36 16,-35 36-16,18-53 16,-36 70-16,0-35 15,1 18-15,-1-18 16,0 35-16,36-34 15,-36 34-15,35-53 16,-17 36 0,53-35-16,-53 34 15,53-34-15,-53 34 16,0-34-16,-36 52 16,19-17-1,-36 17-15,0 1 16,-18-1-16,0 0 15,1 18-15</inkml:trace>
  <inkml:trace contextRef="#ctx0" brushRef="#br0" timeOffset="8518.71">2805 14711 0,'0'-18'0,"0"36"31,17 17-15,-17 0-16,0 54 16,0-36-16,-17 70 15,17-52-15,0 87 16,0-87-16,17 35 15,1-71-15,0 18 16,-1-35-16</inkml:trace>
  <inkml:trace contextRef="#ctx0" brushRef="#br0" timeOffset="8741.28">2681 15416 0,'18'89'0,"-1"-1"16,19-18-1,-1-17 1,-17-35-16,17 17 16,-17-35-16,-1 0 15,-17-17-15,18-19 16,-1 1-16,-17-36 15,0 54-15</inkml:trace>
  <inkml:trace contextRef="#ctx0" brushRef="#br0" timeOffset="9181.78">2469 14799 0,'18'18'15,"0"-18"-15,52-71 16,-34 53 0,-1-34-16,0 16 0,-17 1 15,-1-18-15,1 18 0,-18 0 16,18-1-1,-18 54 1,17 52-16,-17-17 16,53 71-16,-35-89 15,52 53-15,-34-52 16,-1-1-16,-17-17 16</inkml:trace>
  <inkml:trace contextRef="#ctx0" brushRef="#br0" timeOffset="10443.14">8308 14005 0,'18'0'32</inkml:trace>
  <inkml:trace contextRef="#ctx0" brushRef="#br0" timeOffset="11143.56">8308 14005 0,'18'0'0,"-36"18"63,0-18-48,1 18 1,17-1-16,-36 1 15,19-1-15,-1 1 16,0-18-16,18 18 16,-35-1-1,35 1-15,-35 0 16,17-1-16,1 1 16,-1 0-1,0-18-15,18 17 16,-17-17-16,-1 18 15,0 0 17,1-18-17,17 17-15,-18-17 16,1 18 0,17-1-16,-18 1 15,0-18 1,18 18-1,-17-1 1,-1 1 0,18 0-16,-18-18 15,1 0 1,17 17-16,-18-17 16,0 0-16,18 18 15,-17-18 1,17 18 15,-18-18-15,18 17-1,-18-17 1,18 18 0,-17-18 62,17 17-78</inkml:trace>
  <inkml:trace contextRef="#ctx0" brushRef="#br0" timeOffset="12422.63">8290 14058 0,'0'18'78,"-17"-18"-78,-1 17 15,0 1-15,1 0 16,-1-18-16,0 17 0,1 1 16,-36 35-1,35-35-15,-17-1 0,-18 19 16,35-19-16,-17 1 16,0-1-1,17-17-15,1 18 0,-1 0 16,0-18-1,1 17 1,-1-17 0,0 0-1,1 18 1,-1-18 15,18 18-15,-18-18-1,18 17 1,-17-17-16,17 18 16,-18-18-16,18 18 47,-17-18-32,17 17 1,-18-17-1,18 18 1,0-1 0,-18-17 46,18 18-46,0 0-1,0-1 1,-17-17 0,17-17-1,-18 17 1</inkml:trace>
  <inkml:trace contextRef="#ctx0" brushRef="#br0" timeOffset="16987.38">4480 14587 0,'-17'0'78,"17"18"-62,0 0-16,17-18 31,-17 17 0,18-17-15,0 0 15,-1 0-15,1 0-16,17-17 15,-17 17 1,-1 0-16,1 0 15,0 0-15,-1-18 16,1 18-16,17-18 16,1 18-16,-1 0 15,-18 0-15,1 0 16,0 0-16,-1 0 16,1 0-16,17 0 15,-17 0 1,17-17-16,-17 17 15,17-18-15,-17 18 16,-18-18-16,17 18 0,1 0 16,0 0-1,-1 0-15,1 0 16,17 0-16,-17 0 16,-18-17-16,35 17 15,-17 0-15,-1 0 0,1 0 16,0 0-1,-1 0-15,1 0 0,0 0 16,-1 0-16,19 0 16,-19 0-16,1 0 0,17 0 15,-17 0-15,-1 0 16,1 0-16,0 17 0,-1-17 16,19 0-1,-19 0-15,1 0 0,35 0 16,-18-17-16,-17 17 15,17 0-15,-17 0 0,17 0 16,0-18-16,0 18 16,18 0-1,-35 0-15,35 0 16,-18 0-16,0 0 16,-17 0-16,17 0 15,-17 0-15,17-17 16,-17 17-16,17 0 15,-17 0-15,17 0 16,0 0-16,1 0 16,-1 0-16,0 0 15,0 0-15,-17 0 16,0 17-16,-1-17 0,36 0 16,-35 0-1,35 0-15,-35 0 16,17 0-16,18 0 15,-18 0 1,-17 0-16,17 18 0,-17-18 16,34 0-1,-16 0-15,17 0 16,-18 0-16,18 17 16,-36-17-16,36 0 15,-35 0-15,35 18 16,-35-18-16,35 0 15,-36 0-15,18 0 16,1 0-16,-1 0 16,-17 0-16,-1 0 15,1 0 1,0 0 0,-1 0-1,1 0 1,-1 0-1,1 0 1,0 0 0,-1 0-1,-17 18-15,18-18 16,-36 17 46,1-17-46,-1 0-16,-35 0 16,36 18-16,-54-18 15,53 0-15,-52 0 16,17 18 0,-18-18-16,36 0 15,-36 0-15,36 17 16,-35-17-1,52 0-15,-35-17 16,18 17-16,-18 0 0,35 0 16,-35 0-1,36 0-15,-36 0 16,18 0-16,-1 0 16,1 0-16,0 0 15,-1 0-15,1 0 16,17 0-16,-34 0 15,34 0-15,0 0 16,-17 0-16,17 17 0,-35-17 16,36 0-16,-36 0 15,35 0-15,-35 0 16,18 0 0,-35 0-16,34 0 15,-17 0-15,18 0 16,-18 0-16,35 0 15,-17 0-15,18 18 16,-19-18 0,1 0-16,0 0 15,17 0-15,0 0 0,-34 0 16,-1 0 0,17 0-16,1 0 0,17 0 15,-52 0 1,52 0-16,-35 0 15,36 0-15,-1 0 0,0 0 16,1 0-16,-1 0 0,-17 0 16,17 0-16,-17-18 15,0 18-15,-1 0 16,1 0 0,0 0-16,-18 0 0,18 0 15,-71 18-15,53-18 16,-53 18-16,53-18 15,-35 17-15,53-17 16,-36 0 0,1 0-16,-1-17 15,53-1 1,-17 18 0,17-18-16,1 18 15,-18 0-15,-1 0 16,19 0-16,-19 18 15,19-18-15,-1 0 16,36 0 15,-1-18-15,1 1-16,0 17 16,-1 0-16,1 0 15,17 0 1,-17 0-16,17 0 15,0 0 1,1 0-16,-1 0 0,18 0 16,35-18-16,-53 18 15,1 0-15,16 0 0,-16 0 16,17 0-16,-18 0 16,0 0-16,1-18 15,-19 18-15,54 0 16,-36 0-16,0-17 0,1 17 15,34-18-15,-35 0 16,1 18-16,17 0 16,-18 0-16,0 0 0,18 0 15,-18 0-15,1 0 16,-19 0-16,54 18 16,-54-18-16,36 0 15,-17 0 1,-19 0-16,36 0 0,-18 0 15,36 0 1,-36-18-16,53 1 16,-35 17-16,36-18 15,-54 18-15,53-17 16,-53 17-16,1 0 0,34 0 16,1 17-1,-36-17-15,0 0 16,1 0-16,34-17 15,-35 17-15,54 0 16,-54-18-16,0 18 0,36 0 16,-36 0-16,0 0 15,36 0 1,-54 0-16,19 0 0,-19 0 16,19 18-16,-19-18 15,19 17-15,-19-17 16,1 18-16,35-18 15,-36 0-15,36 0 16,-17 0 0,-19 0-16,36 0 15,-35 0-15,17 17 16,-17 1-16,-1 0 16,1-18-1,-18 17-15,18-17 16,-1 0-1,-17-17 1,-17 17 0,-1 0-1,-17 0-15,17 0 0,-17 0 16,-36 0 0,36 0-16,-18 0 0,-35 0 15,35 0 1,0 0-16,0 0 0,18 0 15,0 0-15,-1 0 0,1 0 0,0 0 16,-53 0 0,52 0-16,-52 0 15,35 17-15,-35-17 16,35 0-16,0 0 0,-53 18 16,0 0-1,54-18-15,-1 0 16,0 17-16,-18-17 15,18 0-15,18 0 0,-36 0 16,36 0-16,-53 0 16,35 0-16,-18-17 15,19 17 1,-19 0-16,36 0 16,-18 0-16,35 0 15,-35 0 1,36 0-16,-1 0 0,-35 0 15,35 0-15,-17 0 16,-18 0-16,18 0 16,0 17-16,-54-17 15,37 0-15,-37 0 16,36 0-16,-35 0 16,53 0-16,-53 0 15,52-17-15,-34 17 16,52 0-16,-17-18 15,17 18-15,-17 0 16,17 0-16,-17 0 16,18 0-16,17 18 15,-18-18 1,18-18 0,18 18-1,17 0 1,-18 0-16,19 0 15,-1 0-15,71 0 16,-36 0-16,89 0 16,-88 0-16,105 18 15,-88-18-15,106 17 16,-106 1-16,124 0 16,-88-18-16,-1 0 15,1 0-15,-1-18 0,-17 18 16,88-18-16,-35-17 15,-71 35-15,-35-18 16,17 18-16,36-17 16,-71 17-16,36 0 15,-36 17-15,-17-17 16,17 18-16,-17-18 0,17 18 16,-17-1-16,-1-17 0,19 18 15,-36 0-15,17-18 16,1 0-1</inkml:trace>
  <inkml:trace contextRef="#ctx0" brushRef="#br0" timeOffset="18930.53">7585 14587 0,'0'-17'15,"17"-1"1,1 0 0,0 18 31,-1 0-32,19-17 1,-19-18-16,1 17 15,35-35-15,-36 35 16,36-17-16,-35 17 16,0 1-16,-1 17 15,1-18-15,0 1 0,52-19 16,-52 19-16,52-36 16,-34 17-16,-1 19 15,35-54-15,1 18 16,-53 36-16,-1-1 15,36-35 1,-35 35-16,17 1 0,0-18 16,1 17-1,-19 0-15,36-35 0,-18 18 16,1 17-16,-1-17 16,-17 0-16,17 17 0,0-17 0,36-18 15,-54 18-15,54-1 16,-53 19-1,17-1-15,-18-17 0,36 0 16,-35 17-16,0 0 16,17 1-16,-17-1 0,17 0 15,0-34 1,0 34-16,1-17 0,-19-1 16,19 19-16,-1-19 0,18-16 15,-18 34-15,36-53 16,-54 54-16,54-54 15,-54 53-15,36-34 16,-35 34 0,35-17-16,-35 17 15,17-17-15,0 17 16,18-35 0,-18 36-16,54-54 15,-72 36-15,18 17 0,-17-17 16,35 0-1,-18-1-15,18-17 16,-18 36-16,18-54 16,-17 53-16,34-34 15,-52 16-15,17 1 16,36-18-16,-18 0 16,-18 36-16,0-19 15,-17 19-15,52-54 16,-34 53-16,-1-17 0,0 18 15,0-19-15,54-34 16,-54 52-16,36-53 16,-36 36-16,0 0 15,0 17-15,-17-17 0,35-18 16,-18 18-16,-17 0 16,52-18-16,-34 17 15,34-34 1,-35 52-16,18-52 15,-17 34-15,34-17 16,-52 36-16,35-36 16,-18 35-16,18-35 15,-35 18-15,52-18 16,-35 18-16,18 0 16,36-54-16,-37 54 15,1-18-15,18 0 0,-18 0 16,17 0-16,54-52 15,-54 52-15,36-53 16,-70 71-16,16-18 16,1-18-16,-35 36 15,0 17-15,-1-17 16</inkml:trace>
  <inkml:trace contextRef="#ctx0" brushRef="#br0" timeOffset="20781.16">12876 9860 0,'-17'0'16,"17"18"-1,17-36 1,1 18 0,0-17-1,-1-36-15,1 35 16,17-35-16,-17 35 15,0-17-15,-1 17 0,18-17 16,-17 18 0,17-1-16,-17 0 0,0-17 15,52 0-15,-17-36 16,-18 36-16,1 0 16,34-18-16,1 0 15,-36 35-15,18-35 16,-18 18-16,18 0 15,-18-1 1,36-17 0,-36 36-16,18-36 0,-18 18 15,-17-1-15,35-17 16,-18 18-16,36-18 16,-54 18-16,19 17 0,34-35 15,-34 18 1,17 0-1,-18 17-15,-18-17 0,19 0 16,-1-1-16,-17 19 0,35-36 16,-18 35-1,-18-17-15,19 17 0,-1 1 16,-17-19-16,17 19 16,-17-1-16,17 0 0,-18 1 0,1-1 15,0 1-15,35-36 16,-36 35-16,19-17 0,-19 17 15,36-52 1,-18 52-16,-17-17 0,53-18 16,-54 17-1,19 1-15,34-35 0,-35 34 16,1 1-16,34-36 16,-52 36-16,52-35 15,-52 34-15,0 1 16,35-18-1,-18 18-15,0 17 0,-17-17 0,17 17 16,53-52 0,-52 34-16,-1 19 0,35-54 15,36-52 1,-71 88-16,1-1 16,-1 1-16,36-18 15,-36 18-15,-17 17 0,52-35 16,-35 36-1,18-36-15,-35 35 16,35-35-16,-18 18 16,18-36-16,-18 36 15,36-36 1,-36 36-16,18-18 16,-18 36-16,-17-1 15,0 0-15,17-17 0,-17 17 16,-18 1-16,17-1 0,1-17 15,17 0-15,-17-1 16,-1 19-16,1-1 16,0 0-16,17-35 15,0 36-15,-17-1 0,-1-17 16,36 0-16,-35-1 16,0 19-16,-1-1 0,1-17 15,0 17-15,17-35 16,-18 36-16,36-36 15,-35 17-15,0 19 16,17-18-16,-17 17 16,-1-17-16,1 17 15,17 0-15,-35 1 16,35-19 0,-17 19-16,0-1 15,-1 18 32,-34 0-16,17 18-31</inkml:trace>
  <inkml:trace contextRef="#ctx0" brushRef="#br0" timeOffset="25652.71">5874 13159 0,'17'-18'15,"1"0"-15,-18 1 16,0 34-16,0 1 16,0 70-16,0-17 15,0 87 1,0-69-16,-18 87 15,18-105-15,0 34 16,18-52-16,0-17 16,-1-36-16,-17-18 15</inkml:trace>
  <inkml:trace contextRef="#ctx0" brushRef="#br0" timeOffset="25869.1">5627 13741 0,'17'141'16,"19"0"-1,-19-88-15,72 0 16,-1-36-16,-35-34 16,0-1-16,-18-17 0,18 0 15,17-54-15,-52 54 16,0-35-1,-18 52-15,0-17 16</inkml:trace>
  <inkml:trace contextRef="#ctx0" brushRef="#br0" timeOffset="27009.74">15311 8714 0,'-18'-18'15,"0"18"-15,18 18 16,36 35-16,-19-1 16,18 1-16,1 18 0,-1-1 15,36 107-15,17-18 16,-35-106-16,0-1 15,17 1 1,-35-53-16,-17 0 0</inkml:trace>
  <inkml:trace contextRef="#ctx0" brushRef="#br0" timeOffset="27266.98">15258 9260 0,'-36'-35'15,"36"-18"1,18-35 0,-18 17-16,18 19 0,-1-90 15,1 1 1,17 36 0,-17 69-16,17-17 0,18 36 15,-18 17-15,18 0 16,-17 17-16,69 36 15,-34-35-15,-18 17 0,0-17 16,17 35 0</inkml:trace>
  <inkml:trace contextRef="#ctx0" brushRef="#br1" timeOffset="171223.2">20902 8943 0,'0'-53'15,"0"35"-15,-35-17 16,17 17-16,-35 18 16,18 0-16,-53 36 15,35-1-15,-18 18 16,54 0 0,-19 0-16,36-18 15,18 36-15,17-36 16,18-17-16,0 17 0,0-18 15,53 36-15,-53-35 16,0 35 0,-36-53-16,-17 18 15,0-1-15,-17-17 0,-54 35 16,18-35-16,-35 0 16,35 0-16,0-17 15,36-1-15,17-17 16,17 17-16</inkml:trace>
  <inkml:trace contextRef="#ctx0" brushRef="#br1" timeOffset="171373.47">21026 9208 0,'0'52'16,"0"-16"-16,0-1 0,17 36 15,-17-36-15,18 35 16,-1-52-16,1 0 15,17-1-15,-17-17 16</inkml:trace>
  <inkml:trace contextRef="#ctx0" brushRef="#br1" timeOffset="171500.66">21078 9031 0,'18'-18'16</inkml:trace>
  <inkml:trace contextRef="#ctx0" brushRef="#br1" timeOffset="171857.3">21220 9155 0,'17'17'15,"1"-17"1,17 0-16,18 18 15,-18 0-15,-17-18 16,17 35-16,-35-18 0,0 19 0,0-1 16,-17 36-16,-19-36 15,1 35 1,17-52-16,1 0 16,17-1-16,17-17 15,1 0-15,0 0 0,17 0 16,18-35-16,-18 35 15</inkml:trace>
  <inkml:trace contextRef="#ctx0" brushRef="#br1" timeOffset="172201.43">21625 9454 0,'36'-17'15,"16"-36"1,-16 35-16,17-17 16,-36 17-16,-17-17 0,18 0 15,-36 17-15,-17 1 16,17 17 0,-35 0-16,18 17 15,-35 18-15,52 1 16,0 17-1,18-18-15,53 35 16,-17-34-16,52-1 16,-35-35-16,35 18 15,-53-18-15,18-18 16,-35 18-16,-36 0 16,0 0-1</inkml:trace>
  <inkml:trace contextRef="#ctx0" brushRef="#br1" timeOffset="173699.11">22631 9296 0,'-18'0'0,"36"0"78,-1 0-78,1 0 16,53 0-16,-36 0 16,106-18-16,-53 18 15,89 0 1,-89-18-16,88 18 15,-105 0-15,-1 0 16,1 0-16,-18 0 0,17 18 16,-52-18-16,17 0 15,-35-18 1,0 1 0,-17 17-16,17-35 15</inkml:trace>
  <inkml:trace contextRef="#ctx0" brushRef="#br1" timeOffset="174036.62">23636 9119 0,'53'0'15,"-18"0"-15,1 18 16,52 0-16,-18-1 16,-17 1-16,0-18 0,18 35 15,-36-35 1,-17 18-16,-18-1 16,0 1-16,-18 0 0,-35 17 15,35-17-15,-34-1 16,16-17-16,19 0 15,-19 0-15,19 18 0,-19 0 16,19-1 0,-1 1-16,18-1 0,-17 19 15</inkml:trace>
  <inkml:trace contextRef="#ctx0" brushRef="#br1" timeOffset="175899.25">21149 10142 0,'18'0'31,"17"0"-31,0 0 16,53 18-16,-52-18 16,52 35-1,-70-35-15,17 18 16,0 0-16,-17-1 0,-1 1 15,-17-1-15,0 1 16,0 0-16,-17-18 16,-1-18-16</inkml:trace>
  <inkml:trace contextRef="#ctx0" brushRef="#br1" timeOffset="176066.8">21537 10019 0,'-53'53'16,"-35"17"0,35-34-16,-35 52 15,0-35 1,70-18-16,0-17 0,18-1 16,18 1-16</inkml:trace>
  <inkml:trace contextRef="#ctx0" brushRef="#br1" timeOffset="176951.72">24694 8908 0,'0'-18'15,"0"0"-15,-17 1 16,-1 17 0,18-18 15,18 18 63</inkml:trace>
  <inkml:trace contextRef="#ctx0" brushRef="#br1" timeOffset="177968.14">24818 8784 0,'0'-35'16,"-18"17"-16,-17 1 16,0 17-16,-18 0 15,0 17-15,18 1 16,-1 17-16,-52 36 15,0 17-15,53-18 16,-1 36-16,19-35 16,34 52-1,1-52-15,35-18 0,0 0 16,0 0-16,106 17 16,-71-52-16,88-18 15,-88 0-15,89-71 16,-89 36-16,35-71 15,-87 36-15,17-54 16,-53 54-16,-53-89 16,0 71-16,-71-89 15,36 107-15,-71-1 16,71 54-16,-35-1 16,70 36-16,-35 34 15,70-34 1,18 17-16</inkml:trace>
  <inkml:trace contextRef="#ctx0" brushRef="#br1" timeOffset="179119.34">25523 9225 0,'0'-17'32,"18"17"-17,0 0-15,70 0 16,35 0-1,-34 0-15,105 17 16,17 1 0,-105-1-16,0-17 0,17 0 15,-17 0-15,71-17 16,-107 17-16,1 0 16,-18-18-16,-18 18 0,0-17 0,-17 17 15,-18-18 1,-53 18-1,35 0-15,-17-18 16</inkml:trace>
  <inkml:trace contextRef="#ctx0" brushRef="#br1" timeOffset="179414.34">26829 9049 0,'17'0'16,"19"0"-16,17 17 16,52 1-1,-69 0-15,17-1 16,0 1-16,-1 17 0,19 1 16,-36-1-16,-35-18 15,18 1-15,-18 0 0,-18-18 16,-35 35-16,18-35 15,0 18-15,-36-18 16,36 17-16,0-17 0,-18 0 16,53 18-16,17 0 15</inkml:trace>
  <inkml:trace contextRef="#ctx0" brushRef="#br1" timeOffset="181755.87">27940 9031 0,'0'18'16,"0"35"-1,0-18 1,18 18-16,-18 17 0,17 36 15,19 0 1,-36-71-16,17 1 0,-17-19 16,18 1-16,-18-36 15,-18-35 1,1 0-16,-19-52 16,19 52-16,-19-71 15,36 54-15,0-89 16,0 71-16,53-36 15,-17 71-15,69 18 16,-52 35-16,53 18 16,-71 17-1,1 53-15,-36-35 16,-18 53-16,-17-53 16,17-36-16,-35 19 15,18-19-15,-53 19 0,52-36 16,-34 17-1,52-17-15,18-17 16,53-1-16</inkml:trace>
  <inkml:trace contextRef="#ctx0" brushRef="#br1" timeOffset="182178.05">28434 9084 0,'0'53'15,"18"-18"1,-1-17 0,18-18-16,1-18 15,-36 1 1,17-36-16,-17 17 16,0-17-16,18 18 15,-18-18 1,18 18-16,-1 17 15,1 1-15,17 17 16,-17 17-16,17 1 16,-17 0-16,-18-1 15,0 1 1,0 0-16,17-18 31,1 0-15,0 0-16,17 17 15,-35 1-15,18-1 16,-18 1 0,17 17-16,-17-17 15,0 0-15,0-1 16,0 1-16</inkml:trace>
  <inkml:trace contextRef="#ctx0" brushRef="#br1" timeOffset="182351.01">28822 8678 0,'18'0'31,"-1"0"-16</inkml:trace>
  <inkml:trace contextRef="#ctx0" brushRef="#br1" timeOffset="182754.33">29087 9013 0,'0'-17'0,"-18"17"16,0 17-1,18 19-15,-17-19 16,17 36-16,0-35 16,35 35-16,-17-35 15,34 34 1,-34-52-16,35 18 15,-35-18-15,35 0 16,-36 0-16</inkml:trace>
  <inkml:trace contextRef="#ctx0" brushRef="#br1" timeOffset="183096.17">29369 9172 0,'35'18'16,"-17"-18"0,35 0-1,-36-18-15,19 1 0,-1-19 16,-18 19-16,1-1 16,-18-17-16,0 17 15,0 0-15,-35 1 16,17-1-16,-35 1 15,36 17-15,-36 17 16,35 1-16,0 35 16,36-18-16,35 36 15,-18-54-15,53 36 16,-35-53-16,36 18 16,-37-1-16,1-17 15,-70 0 1</inkml:trace>
  <inkml:trace contextRef="#ctx0" brushRef="#br1" timeOffset="184286.7">28681 9931 0,'0'-18'15,"-18"18"1,18-18 0,0 54-16,0-19 15,0 1-15,0 0 16,18 17-16,-1 0 16,1-17-16,35 17 15,-35-17-15,-1-18 0,1 0 16,0 0-16,-1-18 0,19 0 15,-1-34 1,-35 34-16,17-35 16,-17 35-16,18-17 15,-18 17-15,0 1 0,0-1 16,0 36 15,0-1-15,18 19-16,-18-1 15,0 0-15,17 1 0,-17 34 16,18-17-16,0 18 16,-1-19-1,-17-16-15,0 17 0,0-18 16,-35 0 0,17-17-16,1-18 0,-36 18 15,18-18-15,-1 0 16,-17-18-16,18 0 15,0 1-15,-18 17 0,0-36 16,18 36 0,17-17-16,0 17 0,1 0 15</inkml:trace>
  <inkml:trace contextRef="#ctx0" brushRef="#br0" timeOffset="196321.71">25453 7567 0,'0'0'0,"0"-18"0,18 1 16,-18-1-1,17 1 1,-34 52 47,-19 35-48,1 1-15,-18 52 16,18-52-16,17 0 0,-35 34 15,36-52 1,-1-17-16,0-1 0,18 0 16,0-17-16,-17 17 15,34-35 1,1-18 0,-18-17-1</inkml:trace>
  <inkml:trace contextRef="#ctx0" brushRef="#br0" timeOffset="196570.47">25047 7955 0,'0'18'16,"-17"35"-16,17 0 15,-18 52-15,0-52 16,18 18-1,0-36-15,18 0 16,0-17-16,17 0 0,35-18 16,-17 0-16,0-18 15,0 0-15,71-34 16,-71 34-16,17-17 16,-35 17-16</inkml:trace>
  <inkml:trace contextRef="#ctx0" brushRef="#br0" timeOffset="198962">25612 6632 0,'0'-17'15,"0"-1"1,17 18-1,-17 18 17,18 35-32,0-36 15,-1 36-15,-17-35 16,18 17-16,0-17 16,-1-18-16,1 0 15,-1-36 1</inkml:trace>
  <inkml:trace contextRef="#ctx0" brushRef="#br0" timeOffset="199111.86">25788 6526 0,'0'18'0,"18"17"16,17 18-1,-17-35-15,-18 0 0,35 34 16,-35-34-16,0 17 15</inkml:trace>
  <inkml:trace contextRef="#ctx0" brushRef="#br0" timeOffset="199480.26">26070 7073 0,'18'71'15,"-18"-36"-15,18-17 16,-18-1-16,17-17 16,-17-17-1,18-36-15,-18 17 16,17 1-16,1-18 15,0 18-15,-1 17 16,-17 1-16,36 17 16,-19 17-16,-17 19 15,18-19-15,-18 19 16,0 34-16,0-17 16,0-35-1,0-1-15,18-17 16</inkml:trace>
  <inkml:trace contextRef="#ctx0" brushRef="#br0" timeOffset="199807.07">26388 7020 0,'0'18'16,"35"0"-16,-17-18 15,-1 0-15,1-18 16,35 0-16,-35 1 16,-1-19-16,1 19 15,-18-19-15,-18 36 16,-17 0-16,17 0 16,-35 36-1,36-19-15,17 1 0,-18 17 16,18-17-16,0 35 15,18-18-15,17 0 16,-17 1-16,35-19 16,-36 1-16,18-18 0,18-18 15,-35 18 1,17-53-16,-17 36 16</inkml:trace>
  <inkml:trace contextRef="#ctx0" brushRef="#br0" timeOffset="200119.89">26758 7038 0,'0'35'0,"18"0"15,-18 1-15,35-1 16,-17-17 0,17-1-1,-17-17-15,-1-35 16,-17 0-1,0 17-15,0-17 16,0 17-16,-17 1 16,17-1-1,0 36 1,35-18 0,-17 0-16,17 0 15,-17-18-15,17 0 16,-18 18-16,1-17 15</inkml:trace>
  <inkml:trace contextRef="#ctx0" brushRef="#br0" timeOffset="200947.53">26917 7038 0,'-18'18'78,"18"-1"-78,0 1 16,0-1-16,0 1 15,18 0-15,0-1 16,-1-17 15</inkml:trace>
  <inkml:trace contextRef="#ctx0" brushRef="#br0" timeOffset="201609.62">27076 7056 0,'0'17'0,"0"18"16,-18 1-1,18-19-15,0 1 16,0 0 0,18-18-16,-18-18 15,0 0-15,0-17 0,17 0 16,-17 17-16,18-17 16,-18 17-16,35 1 15,1 17-15,-1 0 16,0 0-1,0 0-15,-17 17 16,35-17-16,-35 0 16,-36 0-1,0 0-15,1 0 16,-1 0-16,-35 0 16,35 18-16,1 17 15,17-17-15,17 17 16,1-17-16,35-1 15,-35 1-15,35 0 16,-36-18-16,18 0 16,-17-18-16,0 0 15,-18 1-15,0-1 0,0-17 16,0 17-16,-36-35 16,36 36-16,-17-1 0,-1 0 15,-17 1 1,17 17-16,18 17 15</inkml:trace>
  <inkml:trace contextRef="#ctx0" brushRef="#br0" timeOffset="201887.46">27552 7126 0,'-18'35'16,"18"-52"15,0-1-15,18 0-16,0 1 0,-18-1 15,35-17-15,0 17 16,-17 18 0,17 18-1,-17 35-15,-18-36 0,0 1 16,0 35-1,0-35-15,0-1 0,-18 1 16</inkml:trace>
  <inkml:trace contextRef="#ctx0" brushRef="#br0" timeOffset="202094.48">27834 6579 0,'-17'36'16,"17"-1"0,17-17-16,-17-1 15,35-17-15,-17 18 16</inkml:trace>
  <inkml:trace contextRef="#ctx0" brushRef="#br0" timeOffset="202215.97">28046 6579 0,'0'36'16,"17"-19"-16,-17 36 16,0-35-16,0-1 15,0 19-15,0-19 0,-17 1 16</inkml:trace>
  <inkml:trace contextRef="#ctx0" brushRef="#br0" timeOffset="203194.84">17974 5662 0,'0'-18'0,"0"1"15,35 17 1,54-18-1,-1 18-15,141-35 16,-106 17-16,142-35 16,-124 36-16,106-54 15,-176 54-15,35-1 16,-89 18-16,-52 18 16,-18-1-1</inkml:trace>
  <inkml:trace contextRef="#ctx0" brushRef="#br0" timeOffset="203483.28">18521 5098 0,'-35'53'16,"-54"35"-1,-52 18 1,53-36-16,-106 36 16,35-18-16,89-35 15,52-18 1,53-17-16,106 17 16,54-35-1,140 18-15,-247-18 16,35 35-1,-105 0-15</inkml:trace>
  <inkml:trace contextRef="#ctx0" brushRef="#br0" timeOffset="-113642.96">23389 4392 0,'18'0'46,"-1"0"-30,1 0-16,0 0 31,-1 0 32,1 0-48,0 0 1,-1 0 0,1 0-1,0 0-15,-1 0 0,1 18 16,-1-18 0,1 0-1,0 0 1,-1 0-16,1 0 15,0 0-15,17 0 16,-17 17-16,17-17 16,-17 0-1,-1 0-15,1 0 0,17 0 16,0 0-16,18 0 16,-35-17-16,0 17 15,34-18 1,-16 18-16,-19 0 0,1 0 15,17 0 1,-17 0-16,0 0 16,17 0-16,-18 0 15,19 18-15,-19-18 16,19-18 0,-19 18-16,36 0 15,-35 0-15,35 0 16,-36 0-16,19 0 15,-19 0-15,36 0 16,-35 0-16,0 0 16,-1 0-16,1 0 0,-1 0 15,1 0-15,0 0 0,35 0 16,-36 0-16,36 0 16,-35 0-16,17-18 15,-17 18-15,17 0 16,-17 0-16,-1 0 15,1 0 1,17 0-16,-17 0 16,17 0-16,-17 0 15,35 0-15,-36 0 16,19-17 0,-19 17-16,19 0 15,-19 0-15,1 0 16,-1 0-16,1 0 15,0 0 1,-1 0 0,1 0-16,0-18 15,-1 18-15,1 0 16,17 0-16,-17 0 16,-1 0-1,1 0-15,0 0 16,-1 0-1,1 18-15,0-18 16,-1 0-16,1 0 16,0 0-16,17 0 15,-17 17-15,-1-17 16,1 18 0,-1-18-16,1 0 15,0 0 1,-1 0-1,-17-18-15,18 18 16,0 0 0,-18-17 62,-18 17-78</inkml:trace>
  <inkml:trace contextRef="#ctx0" brushRef="#br0" timeOffset="-111001.65">25912 4374 0,'17'0'187,"-17"-17"-171,18 17 15,-1-18-15,1 18-1,-18-17-15,18-1 16,-1 0-16,1 18 16,0-17-1,-18-1-15,17 18 16,-17-18-16,18 18 15,0-17-15,-18-1 16,35 0-16,-18 1 16,1-18-1,0 35-15,17-36 16,-17 19-16,17-19 16,-17 19-1,17-19 1,-17 19-16,-1-1 0,18-17 15,-17 17-15,0 1 16,-1-1-16,1 0 0,17-17 16,-17 17-16,17 1 15,-17-1-15,-1-17 16,1 17-16,0 1 16,-1-1-16,1-17 15,0 17-15,17-17 16,-17 17-16,-1 0 15,18-17-15,1 0 16,-19 17-16,19-17 0,-1 17 16,0-17-1,-17 17-15,17-17 16,-17 17-16,17-34 16,-17 34-16,35-35 15,-36 35-15,36-35 16,-35 36-16,35-36 15,-36 18-15,36-1 16,-17 1-16,-1-18 16,0 36-16,0-19 15,-35 19-15,36-1 16,-36 0-16,17 1 16,1-1-1,17-17-15,1 17 16,-1-35-1,0 18-15,0 0 0,18-18 16,-17 17-16,52-34 16,-18-1-1,-34 54-15,16-54 16,-34 36-16,17 17 0,18-52 16,-35 34-1,17 19-15,-17-19 16,0 1-16,-1 35 0,-17-17 15,-17 17 1</inkml:trace>
  <inkml:trace contextRef="#ctx0" brushRef="#br0" timeOffset="-88968.6">29263 953 0,'18'17'16,"-1"18"-16,-17 1 0,18 52 16,-18-35-16,17 53 15,-17-53-15,0 35 16,0-53-16,18 0 16,-18-17-16,0-36 31,-18-35-16,18 18-15,-17-18 0,17-35 16,-18 35-16,18-53 16,0 53-1,18 18-15,17 0 0,-17 17 16,52 1 0,-34 17-16,52 0 15,-53 17-15,0 1 16,-17 17-16,-18-17 0,-18 35 15,-17 0 1,0-18-16,-36 0 16,54 0-16,-36-17 15,35 0-15,18-1 16,18 1 0,17 17-1,-17-17-15,-1-18 0,36 35 16,-35-35-16,-1 18 15,1-1-15,-18 1 16</inkml:trace>
  <inkml:trace contextRef="#ctx0" brushRef="#br0" timeOffset="-88540.14">29722 1429 0,'17'0'16,"18"0"-1,1-18 1,-19 0-16,19 1 0,-19-36 16,1 35-1,-18 1-15,-18-1 16,1 0-16,-1 18 16,-35 0-1,35 0-15,-17 18 0,0 17 16,17 18-1,18-18-15,0-17 16,18 0-16,0-1 16,-1 1-16,18-18 0,18 18 15,-17-18-15,-1 0 0,18-18 16,-36 18-16,1-18 16</inkml:trace>
  <inkml:trace contextRef="#ctx0" brushRef="#br0" timeOffset="-87916.78">30163 1041 0,'0'-18'15,"0"36"17,17-18-32,-17 35 15,0-17 1,-17-1-16,-1 71 16,18-52-16,0-1 15,0 18-15,18-18 0,-1 0 16,1 1-1,17-19-15,-17-17 0,17 0 16,-17 0 0,-1 0-16,19 0 0,-19 0 31,1 0-31,-1 0 16,-17-17-16,18 17 15</inkml:trace>
  <inkml:trace contextRef="#ctx0" brushRef="#br0" timeOffset="-87378.6">30621 1076 0,'0'18'16,"0"17"-16,0-17 15,0 52-15,0-17 16,0-18-16,18 36 15,-1-36-15,1 0 16,17-17-16,18 0 16,-35-36-16,17 18 15,-17-18-15,35-35 16,-36 18-16,19-35 16,-36 34-16,17 1 15,-17-35-15,0 17 16,18 0-16,-18 35 15,-18 0-15,18 54 32,0 17-17,0 0-15,0 35 16,18-35-16,-18-18 16,0 18-16,18 0 0,-18-18 15,35 18-15,-35-35 16,0-1-16,17-17 0</inkml:trace>
  <inkml:trace contextRef="#ctx0" brushRef="#br0" timeOffset="-85937.95">29316 2046 0,'0'71'0,"0"-36"15,0 36-15,17 70 16,-17-71-16,0 1 15,0-18-15,18 0 0,-18-18 0,0-18 16,0-34 0,0-54-1,0-35 1,0 36-16,18-36 16,-18 36-16,17-19 15,1 36-15,17 0 16,1 36-16,17 17 15,-36 0-15,36 53 16,-53-36-16,18 36 16,-36-17-16,-35 17 15,36-18-15,-19 0 16,19-17-16,-19-1 16,19 19-16,17-19 15,35 1 1,18 0-1,-35-1-15,34 1 0,-34-1 16,0 1-16,17 17 16,-35-17-16,0 0 15</inkml:trace>
  <inkml:trace contextRef="#ctx0" brushRef="#br0" timeOffset="-85563.79">29704 2469 0,'0'18'15,"18"-18"1,17 18-16,18-18 15,-18-18-15,0 18 16,-17-18-16,35-17 16,-36 18-16,1-19 15,-36 19-15,1-1 16,-18 0-16,-18 18 16,35 0-16,-17 18 15,17 0-15,0 17 16,18 0-16,18 18 15,0-35-15,35-1 16,-36 1-16,54-18 16,-54 0-16,36 0 15,-35-18-15,0 1 16</inkml:trace>
  <inkml:trace contextRef="#ctx0" brushRef="#br0" timeOffset="-85037">30268 2328 0,'-17'-17'15,"-1"17"-15,0 0 16,1 0-16,-1 35 15,1 0-15,17 1 16,0-1-16,17 0 16,1 0-16,35-17 15,-18 0-15,18-18 16,-35 0 0,34-18-16,-34 0 15,-18 1 1</inkml:trace>
  <inkml:trace contextRef="#ctx0" brushRef="#br0" timeOffset="-84845.85">30427 2328 0,'18'0'16,"-1"0"-16,1 0 15,35-17 1,-18-1-16,0 18 0,-17 0 15,17-18-15,18 1 16,-70-1 0</inkml:trace>
  <inkml:trace contextRef="#ctx0" brushRef="#br0" timeOffset="-84636.14">30603 2064 0,'0'53'16,"0"0"-1,0-18-15,0 35 16,0-17-16,0 18 16,0-36-16,18 36 15,0-36-15,17 18 16,-35-35-16,18-18 15</inkml:trace>
  <inkml:trace contextRef="#ctx0" brushRef="#br0" timeOffset="-84469.1">30815 2364 0,'0'17'16,"0"19"-1,0-19-15,0 18 16,18-17-16,-1 0 16,-17-1-16,18 1 15</inkml:trace>
  <inkml:trace contextRef="#ctx0" brushRef="#br0" timeOffset="-84324.35">30815 2240 0,'18'0'31</inkml:trace>
  <inkml:trace contextRef="#ctx0" brushRef="#br0" timeOffset="-83972.96">31133 2081 0,'-18'-35'16,"0"17"-16,-17 1 16,17 17-16,1 0 0,-1 0 15,1 17-15,17 1 16,0 17-16,-18 1 0,18-1 16,0 0-16,0 53 15,18-35-15,-18-17 0,17 52 16,1-71-1,-1 54-15,-17-53 16,18 17-16,-36-35 16</inkml:trace>
  <inkml:trace contextRef="#ctx0" brushRef="#br0" timeOffset="-83841.19">30956 2434 0,'-17'0'16,"52"-17"-16,-17 17 0,17 0 15,18-18 1,-18 18-16,0 0 0,1 0 16,-19 0-1</inkml:trace>
  <inkml:trace contextRef="#ctx0" brushRef="#br0" timeOffset="-83705.08">31238 2434 0,'0'35'16,"18"18"0,-18-35-1,18 0 1</inkml:trace>
  <inkml:trace contextRef="#ctx0" brushRef="#br0" timeOffset="-83557.13">31344 2170 0,'0'17'16,"0"1"0</inkml:trace>
  <inkml:trace contextRef="#ctx0" brushRef="#br0" timeOffset="-82970.98">31344 2522 0,'36'0'0,"-1"0"16,0-17-1,0 17-15,-17-36 16,0 36-16,-1-17 16,-17-1-16,-17 1 15,-1-1-15,0 18 16,-17 0-16,18 0 16,-19 18-1,19-18-15,-1 52 16,18-34-16,18 35 15,-18-35-15,53 35 16,-36-53-16,36 17 16,-35-17-16,17 0 15</inkml:trace>
  <inkml:trace contextRef="#ctx0" brushRef="#br0" timeOffset="-82556.11">31732 2487 0,'-35'35'0,"17"18"15,18-35 1,0 17-16,36 0 16,17-17-16,0-18 15,-36-18-15,36-17 16,-35 0-16,-1 0 15,19-36-15,-36 36 16,0-18-16,-18-35 16,18 35-16,-35-71 15,17 71-15,-17-35 16,17 71-16,-17-1 16,35 36-16,-18 52 15,18-17-15,18 71 16,0-72-16,17 72 15,0-71 1,0 35-16,1-53 16,-1 1-16,18-1 15,-35-18-15,-1-17 16,-17 18-16,-17-18 16</inkml:trace>
  <inkml:trace contextRef="#ctx0" brushRef="#br0" timeOffset="-81921.86">29457 3069 0,'-18'53'15,"-17"35"1,17-35-16,1 71 15,34-18 1,1-54-16,0-16 0,52 17 16,-34-36-16,34 1 15,-35-18-15,54 0 16,-72-18-16,36-17 16,-18 0-16,-35 17 15</inkml:trace>
  <inkml:trace contextRef="#ctx0" brushRef="#br0" timeOffset="-81760.8">29933 3404 0,'18'36'16,"-18"-19"-16,17 1 0,1 35 16,0-36-1,-1 19-15,1-1 16,0-35-16,-1 18 15</inkml:trace>
  <inkml:trace contextRef="#ctx0" brushRef="#br0" timeOffset="-81604.86">30021 3193 0,'0'-18'15,"18"18"1,0 18 0,-18-1-16</inkml:trace>
  <inkml:trace contextRef="#ctx0" brushRef="#br0" timeOffset="-81332.55">30198 3651 0,'0'-17'16,"0"-19"0,0-17-1,0 36-15,0-1 16,17 1-16,1-19 16,0 36-16,-1 0 0,1 0 15,0 36 1,17 16-16,-35-34 0,18 0 15,-18 35 1,0-36-16,17 1 16</inkml:trace>
  <inkml:trace contextRef="#ctx0" brushRef="#br0" timeOffset="-80943.41">30462 3528 0,'18'17'31,"0"-17"-15,-1 0-16,19-17 15,-36-1-15,17 18 0,1-17 16,-1-1-1,1 0-15,-18 1 16,-18 17 0,1 0-16,-1 0 15,1 0 1,17 17-16,-18-17 0,18 18 16,-18-18-16,18 35 15,0-17-15,18 17 16,0-17-1,-1-1-15,1 1 0,17 0 16,-17-18-16,-1 17 16,1-17-16,0 0 0,-1 0 15,1 0 1</inkml:trace>
  <inkml:trace contextRef="#ctx0" brushRef="#br0" timeOffset="-80436.09">30886 3528 0,'17'0'16,"-34"-18"-1,-1 36 1,-17-1 0,17 1-16,18 0 0,-17-1 15,17 36-15,17-17 16,1-36-16,-1 17 16,36-17-1,-17-17-15,-19 17 16,-17-18-16,18 0 0,0-35 15,-18 36-15,-18-1 16,0 0-16,18 1 16,-17 17-1,34 17-15,1 19 16,0-19 0,-1 1-16,36 0 15,-18-18-15,-17 0 0,35 0 16,-35-18-16,-1 0 15,18-17-15,-17 17 16,0 1-16,-1 17 16,1-18-16,35 1 15,-35 17-15,17 0 0,-17 17 16,-18 1-16</inkml:trace>
  <inkml:trace contextRef="#ctx0" brushRef="#br0" timeOffset="-79685.5">29563 4039 0,'0'18'16,"-18"0"-1,18 17-15,-17 35 16,17-34-16,0 70 16,17-54-16,18 1 15,-17 0-15,17-17 0,54 16 16,-37-34-16,-16-18 15,17 0-15,-18 0 0,35-53 16,-34 18 0,-19 0-16,19-54 15,-36 54-15,0-18 0,-18-35 16,0 53-16,1-18 16,-36-18-16,35 36 15,1 0-15,-1 35 16,18 70-1,0-17-15,18 53 16,-1-53-16,18 70 16,1-70-16,17 36 15,-18-54-15,18 0 16,-18-35-16,-17 0 16</inkml:trace>
  <inkml:trace contextRef="#ctx0" brushRef="#br0" timeOffset="-79380.88">30286 4427 0,'0'36'0,"-18"17"16,18-18-16,0-18 15,18-17 1,0-35-1,-1 18-15,19-54 16,-19 53-16,1-35 16,-1 36-16,1-1 15,-18 36 1,18 17 0,-18-17-16,17 17 15,-17-17-15,18-1 0,-18 1 16,18 17-16,-18-17 15,17-18-15,-17 17 16</inkml:trace>
  <inkml:trace contextRef="#ctx0" brushRef="#br0" timeOffset="-79225.05">30674 4427 0,'0'18'16,"18"0"-1,-18-1-15,17 1 16,1 0-16,0-18 16,-1 0-16</inkml:trace>
  <inkml:trace contextRef="#ctx0" brushRef="#br0" timeOffset="-79096.53">30709 4198 0,'18'0'31</inkml:trace>
  <inkml:trace contextRef="#ctx0" brushRef="#br0" timeOffset="-78896.29">30939 4339 0,'35'0'16,"-17"0"-16,17-17 0,35-1 16,-34 0-16,-1 1 15,-17 17-15,-1-18 0,-17 0 16</inkml:trace>
  <inkml:trace contextRef="#ctx0" brushRef="#br0" timeOffset="-78690.58">31097 4145 0,'-17'35'15,"17"1"-15,-36 52 0,36-35 16,-17 35-1,34-53-15,-17 1 0,36-1 16,17 0-16,-18-17 16,0-18-16,-17 0 0,17 0 15,18-36 1,-35 19-16,-36-1 0</inkml:trace>
  <inkml:trace contextRef="#ctx0" brushRef="#br0" timeOffset="-77989.8">29245 2858 0,'18'-18'16,"-18"0"-16,18 18 15,-1 0-15,18-17 16,-17 17-16,53-18 16,-18 18-16,17 0 15,1 0-15,-1 0 0,89-35 16,-71 35-16,53-36 15,-105 36-15,-1 0 16,-53 18-16</inkml:trace>
  <inkml:trace contextRef="#ctx0" brushRef="#br0" timeOffset="-77166.88">29369 3916 0,'17'0'31,"19"0"-15,-1 0-16,0-18 0,1 18 15,52-35 1,-35 35-16,-18-18 0,0 1 16,0 17-1,-52 0-15</inkml:trace>
  <inkml:trace contextRef="#ctx0" brushRef="#br0" timeOffset="-76472.41">29580 4886 0,'0'0'0,"36"-18"31,34 18-15,1-17-16,-1 17 0,19-18 15,-1 0-15,-18 18 0,54-17 16,-89 17-16,0 0 16</inkml:trace>
  <inkml:trace contextRef="#ctx0" brushRef="#br0" timeOffset="-72445.48">27111 3969 0,'-18'0'15,"18"-18"-15,0 36 32,53 35-17,-17 0-15,34 70 16,-17-52-16,-18-1 15,53 36-15,-52-53 16,-1 0-16,18 0 16,-35-36-16,-1 1 0,19 0 15,-36-36 1</inkml:trace>
  <inkml:trace contextRef="#ctx0" brushRef="#br0" timeOffset="-72178.7">27040 4586 0,'-17'-53'15,"34"18"-15,-17-18 16,18 0-16,17-53 16,-35 53-16,18-70 15,-18 52-15,0 18 16,0-52-16,0 52 15,35 17-15,-17 36 16,35 0-16,-18 0 16,53 36-16,-52-1 15,52 0 1,-53-17-16,36-1 16,-36 1-16,-17-18 15</inkml:trace>
  <inkml:trace contextRef="#ctx0" brushRef="#br1" timeOffset="5087.8">20179 10954 0,'18'0'46,"-1"17"-14,-17 1 15,18 17-32,-18-17-15,0 35 16,0-35-1,0-1-15,0 36 0,0-18 16,0 18 0,0-17-16,0 16 15,0-34-15,0 0 0,0-1 16,0 1 62,17-18-62,1 0-16,-18 18 15,18-18-15,-1 0 32,1 17-32,0-17 15,17 0-15,-17 18 16,17-18-16,-18 0 15,19 18-15,-1-18 16,18 17 0,-35-17-16,52 18 15,-35-18-15,54 17 16,-36-17-16,52 0 16,-52 18-16,18-18 15,-18 0-15,17 0 0,89 0 16,-71 0-16,89 18 15,-89-18-15,106 0 16,-88 0-16,88 0 16,-88 0-16,123 0 15,-123 0-15,123 0 16,-123 0-16,106 0 16,-89 0-1,124 0-15,-124 0 16,1 0-16,140-18 15,-122 18-15,-19 0 0,142-18 16,-124 18 0,-18 0-16,1 0 15,-1 0-15,1 0 0,123 0 16,-124 0-16,124 0 16,-106 0-16,106 0 15,-106 0-15,-17 0 16,-1 0-16,1 0 0,105 18 15,-106-18-15,124 18 16,-123-18-16,105 0 16,-123 0-16,123 0 15,-123 0 1,141 0-16,-141 0 16,123 0-16,-105 0 15,87 0-15,-105 17 16,70-17-1,-87 18-15,87 0 16,-105-18-16,70 17 16,-71 1-16,54 0 15,-54-18-15,19 17 16,-37 1-16,1-18 16,-35 18-16,17-18 15,-17 0-15,0 0 16,-1 0-1,1-36 1,-18 19-16,35-36 16,-35 35-16,35-70 15,-35 53 1,18-71-16,-18 53 16,-18-35-16,18 70 15,-35-35-15</inkml:trace>
  <inkml:trace contextRef="#ctx0" brushRef="#br1" timeOffset="35236.25">24677 10283 0,'0'-17'16,"17"17"-16,-17-18 15,18 18 1,-18-17-16,0 34 15,-18 36 1,1 0-16,-18 71 16,17-72-16,-17 72 15,17-71 1,0-18-16,1 36 16,17-36-16,0 0 15,0-17-15,17-1 16,1-34-16</inkml:trace>
  <inkml:trace contextRef="#ctx0" brushRef="#br1" timeOffset="35547.33">24324 10530 0,'0'-35'0,"0"0"16,0 0-16,18-1 16,17 19-1,-17-19-15,52-17 16,-35 18-16,36-18 16,-18 36-16,17-19 15,-34 19-15,-1 17 16,-17 0-16,-1 17 15,-17 19-15,0 34 16,0-35-16,18 18 16,0-35-16,17 35 15,-18-35-15,1-18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6-26T16:39:12.7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6315 5450 0,'0'-17'16,"-18"-1"0,-17 1-16,-18 17 15,35 0-15,-70 17 16,53 1-16,-18 35 16,35-36-16,-17 54 15,35-53-15,35 34 16,1-34-16,34 17 15,-35-17 1,54 17-16,-54-35 16,0 53-16,-35-35 15,0 17-15,-35-17 16,-18 35-16,0-36 16,-18 1-1,36 0-15,0-18 0,17 0 16,18-18-16,0 0 15</inkml:trace>
  <inkml:trace contextRef="#ctx0" brushRef="#br0" timeOffset="161.84">6544 5662 0,'0'53'15,"-18"0"1,1-18-16,17 18 15,0-18-15,17-17 16,1-18-16,0 18 0,-1-18 16</inkml:trace>
  <inkml:trace contextRef="#ctx0" brushRef="#br0" timeOffset="306.51">6544 5345 0,'18'-18'16,"-1"-17"-1,1 17-15</inkml:trace>
  <inkml:trace contextRef="#ctx0" brushRef="#br0" timeOffset="891.92">6879 5521 0,'-17'0'16,"34"0"-16,-17-18 15,35 18-15,1 0 16,-19 0-16,19 0 0,-1 18 15,18 0-15,-18-18 16,-17 35 0,-18-17-16,-18 34 15,0-16-15,1-1 0,-18 0 16,-1 18-16,19-35 16,17-1-16,0 1 0,17 17 15,1-35-15,35 0 16,-18 0-16,18-35 15</inkml:trace>
  <inkml:trace contextRef="#ctx0" brushRef="#br0" timeOffset="1256.96">7320 5733 0,'18'0'0,"-1"0"15,1 0-15,0 0 0,35-18 16,-18 0-16,-17 1 16,52-54-1,-52 18 1,-36 18-16,-17 17 16,-18 1-1,35 17-15,-52 35 16,52-17-16,-17 35 15,17-18-15,1 35 16,34-34-16,1-1 16,35 18-16,-18-36 15,71-17-15,-53 0 16,53-17 0,-71-1-16,18 1 15,-36-1-15,-34 36 16,-19-1-1</inkml:trace>
  <inkml:trace contextRef="#ctx0" brushRef="#br0" timeOffset="3092.25">5962 7549 0,'18'0'16,"-1"18"-16,19-18 15,-19 0-15,18 0 16,71-35-1,-53 17-15,53-17 16,-71 35-16,53-18 16,-70 1-16,17 17 0,-17 0 15,0 0-15,-36 0 32,0 0-32</inkml:trace>
  <inkml:trace contextRef="#ctx0" brushRef="#br0" timeOffset="3305.27">6103 7796 0,'53'18'15,"-35"-18"1,17 0-16,53-35 15,18 17-15,-36-17 16,-34 17 0,-54 18-1</inkml:trace>
  <inkml:trace contextRef="#ctx0" brushRef="#br0" timeOffset="3564.95">6138 7250 0,'0'35'0,"0"18"16,0 53-16,18-36 15,0 1-15,-18 17 16,17-18-16,1 1 0,0-18 15,-1 0-15,1-18 0,-18 0 16,17 1-16,1-36 16,0-18-1,-18 0-15,0-17 16</inkml:trace>
  <inkml:trace contextRef="#ctx0" brushRef="#br0" timeOffset="3770.15">6297 7267 0,'53'88'16,"-35"18"0,-1-53-16,-17 71 0,18-71 15,-18-1-15,0 1 0,18-17 16,-18-1-16,17-17 15,18 17-15</inkml:trace>
  <inkml:trace contextRef="#ctx0" brushRef="#br0" timeOffset="4169.86">6579 7144 0,'0'35'16,"18"0"-1,0 89-15,-1-54 16,1 1-16,0-1 0,17 54 16,-35-71-16,17-18 15,-17 18 1,18-35-16,0-36 15,-1-35 1,1 18-16,35-18 16,-35 35-16,17 1 0,-18 17 15,19 35 1,-19 0-16,-17 0 0,0 36 16,-17-36-16,-1-17 15,-35 35-15,36-35 16,-36-1-16,35-17 15,-17-17-15,17-1 16,18-17 0,0-1-16</inkml:trace>
  <inkml:trace contextRef="#ctx0" brushRef="#br0" timeOffset="4716.92">7091 7867 0,'17'0'16,"19"0"0,-19-18-16,19-17 15,-19 0-15,1 17 16,0-17-16,-18 17 0,0-17 16,-18 17-1,-17 18 1,-1 0-16,19 18 0,-36 35 15,35-36-15,18 19 0,0-19 16,0 36 0,18-35-16,17 0 15,-17-18-15,17 17 0,53-17 16,-52-17-16,34-1 16,-52 18-16</inkml:trace>
  <inkml:trace contextRef="#ctx0" brushRef="#br0" timeOffset="5138.61">7585 7708 0,'0'-17'16,"-18"17"-16,0 0 0,-17 17 15,18 18-15,-1 18 16,18-17-1,0-19-15,18 19 16,17-19-16,0-17 16,0-17-16,18-19 15,-35 1-15,35-36 16,-53 36-16,17-53 16,-17 35-16,-17-35 15,-1 17-15,-17-52 16,0 52-16,-18-17 15,17 70-15,1 36 16,18 17-16,-1 1 16,18 17-16,0 0 0,0 17 15,18 1-15,17-1 16,0 1-16,36 35 16,-36-71-16,0 0 0,18 0 15,18 1-15,-36-36 16,0 0-16,-17 0 15,0-18-15</inkml:trace>
  <inkml:trace contextRef="#ctx0" brushRef="#br0" timeOffset="5678.44">7990 7779 0,'0'35'16,"-17"-35"0,17-35-1,0-1-15,-18 19 16,1-36 0,17 35-16,0-35 15,17 18 1,1 17-16,35 18 0,-18-17 15,18 17 1,-35 0-16,34 0 16,-34 0-16,17 0 15,-17 0-15,0 0 16,-18 17-16,-18-17 16,0 18-16,1 0 15,-1-1-15,0 19 16,18-19-16,0 36 15,0-35-15,36-1 16,-1 1-16,18-18 16,-18-18-16,18-17 15,-35 18-15,17-1 16,-35 0-16,0 1 16,0-19-16,-18 19 15,-35-19 1,36 19-16,-54-1 15,54 18-15,-19-17 16,19 17-16,17 17 16,17 1-16,1-18 15</inkml:trace>
  <inkml:trace contextRef="#ctx0" brushRef="#br0" timeOffset="5967.4">8520 7567 0,'-18'35'15,"18"1"1,0-19-16,35 36 16,1-35-16,-19-1 15,18-17-15,18 0 0,-35 0 16,17-35-1,-17 35-15,-18-35 0,0-18 16,-18 35-16,1 1 16,-1-19-16,-17 19 15,-1-1-15,1 18 0,0-17 16,17 17-16,1 0 0,-1 0 16</inkml:trace>
  <inkml:trace contextRef="#ctx0" brushRef="#br0" timeOffset="6438.61">8855 7638 0,'-18'53'0,"18"-1"15,0-34 1,18 0-16,-1-18 15,-17-18 1,0 0-16,18 1 16,0-36-16,-18 35 15,35-52-15,-17 34 16,-1 19-16,1-1 16,-1 18-16,1 0 15,-18 35-15,0 18 16,0-35-16,0 17 15,0 1 1,0-19-16,18-17 0,-18-17 16,17-1-1,19-17-15,-19-1 16,54 1-16,-53 17 16,34 1-16,-34 17 15,0 17-15,-1 1 0,1 0 16,0 17-16,-18 36 15,-18-36 1,18-18-16,-18 19 16,1-36-1</inkml:trace>
  <inkml:trace contextRef="#ctx0" brushRef="#br0" timeOffset="9298.14">9648 7532 0,'-17'0'15,"-1"0"-15,1 0 16,-36 0-1,35 17-15,-17 19 16,17-19-16,18 19 16,0-19-16,35 19 15,1-36-15,17 17 16,-18 1-16,18-1 16,-36-17-16,1 18 15,-18 0-15,-53-1 16,35 1-1,-52 0-15,35-1 16,-36-17-16,36 18 16,0-18-1</inkml:trace>
  <inkml:trace contextRef="#ctx0" brushRef="#br0" timeOffset="14115.63">10425 5521 0,'17'0'31,"19"18"-31,16-1 16,72 19-16,-54-1 15,89 18-15,-71 0 16,124 35-16,-88-35 15,87 53 1,-105-53-16,70 35 16,-87-53-16,-19-17 15,1-1-15,-18 19 0,52-19 16,-87-17-16,35 0 16,-35-17-1,-36-1-15,0 18 16</inkml:trace>
  <inkml:trace contextRef="#ctx0" brushRef="#br0" timeOffset="14381.3">12100 6015 0,'53'53'16,"18"-18"-1,-36-17-15,71 35 16,-53-36-16,-18 1 16,0 0-16,18 17 15,-53 0-15,0-17 0,-35 35 16,0-36-16,-53 1 16,35 0-1,0-1-15,-71-17 16,54 0-1</inkml:trace>
  <inkml:trace contextRef="#ctx0" brushRef="#br0" timeOffset="15021.27">10901 7567 0,'-18'0'0,"36"-18"31,52-17-31,-17 18 16,18-19-16,17 1 16,124-71-16,-89 53 15,177-70-15,-159 70 16,141-71-16,-158 89 16,35-35-1,-106 34-15,-1 1 16,-34 17-16,-36 1 15,1-1-15,-54 18 16</inkml:trace>
  <inkml:trace contextRef="#ctx0" brushRef="#br0" timeOffset="15271.18">12435 6685 0,'36'-17'15,"-1"17"-15,18 0 16,-18 0-16,0 0 0,1 0 16,-1 0-16,18 0 15,17 17-15,-52 1 16,-18 35-16,0-36 16,-53 72-16,18-54 15,-36 18 1,36-18-16,0 18 15,17-35-15,1-1 16</inkml:trace>
  <inkml:trace contextRef="#ctx0" brushRef="#br0" timeOffset="16290.25">13476 6332 0,'0'0'0,"0"-35"0,-35 17 15,17 18-15,-17 0 16,0 0-16,-18 18 0,17 17 16,-52 54-16,71-19 15,-19 71-15,36-70 16,0-1-16,18 1 0,70 35 15,-17-53-15,105 0 16,-88-53 0,106-18-16,-105-17 15,69-54-15,-87 37 16,17-72 0,-70 54-16,-54-54 15,1 53-15,-88-34 16,34 69-16,-16 1 0,-72-18 15,18 71 1,107-1-16,-1 1 0,17 17 16</inkml:trace>
  <inkml:trace contextRef="#ctx0" brushRef="#br0" timeOffset="17251.07">14340 6650 0,'-17'0'0,"-1"0"16,1-18-16,34 18 47,54 36-31,-36-19-16,124 36 15,-53-18-15,176 71 16,-123-53-16,35 0 0,229 53 15,-194-36 1,195 36-16,-213-53 16,177 71-16,-194-71 15,141 52-15,-193-52 16,122 18 0,-158-36-16,53 0 15,-106-17-15,-18 0 16</inkml:trace>
  <inkml:trace contextRef="#ctx0" brushRef="#br0" timeOffset="17556.78">17939 7567 0,'70'35'15,"-17"-17"1,53 53-16,-35-36 0,-18 0 16,52 18-1,-69-18-15,-1 36 16,-35-53-16,-53 34 15,0-34-15,-53 0 16,36-18-16,-71-18 16,70 18-16,-35-53 15</inkml:trace>
  <inkml:trace contextRef="#ctx0" brushRef="#br0" timeOffset="18264.39">15716 5891 0,'18'-17'16,"-18"-36"0,0 0-16,0 18 15,0 17-15,-18-17 0,1-18 16,-36 18-1,17 35-15,19 0 16,-18 0-16,-18 52 16,35 1-16,18-17 15,18 87-15,-1-70 0,19 18 16,-1-1-16,0-17 0,53 53 16,-70-53-16,35 17 15,-36-52-15,-17 0 16,-17-18-1,-18 0-15,-1-18 16,-34-17-16,34-1 16,-16 1-16,34 0 15,18 0-15,18 17 16,70 0 0,-35 1-16,52-1 15,-34 18-15,35-18 16,-53 18-16,17 0 15,-34 0-15</inkml:trace>
  <inkml:trace contextRef="#ctx0" brushRef="#br0" timeOffset="18885.88">16140 6068 0,'-36'35'16,"1"18"-16,0 18 15,35-36-15,17 53 16,1-53 0,35-17-1,-35-18-15,52 0 0,-52-18 16,35-35 0,-53 36-16,17-36 15,-17 18-15,0-36 16,-17 53-16,-1-35 15,0 53-15,1 0 16,17 18 0,17 17-16,-17-17 0,36 53 15,-19-36-15,19 0 16,-19-17-16,1-1 16,0-17-16,-18-17 15,0-19 1,-18 19-16,18-1 15,-18-35-15,18 36 16,0-1-16,18 18 31,0 35-15,-1-17-16,1 0 16,-18-1-16,17-17 15,1-17 1,0-1-1,-1 0-15,1 1 16,0-1-16,17 0 16,-17 18-16,-1 18 15,-17 0-15,0 17 16,0 0-16,0 0 16,0-17-16,35 0 15,-35-1 1,36-17-16,-19-17 15</inkml:trace>
  <inkml:trace contextRef="#ctx0" brushRef="#br0" timeOffset="19035.9">16757 6174 0,'18'17'15,"-18"1"-15,0 0 16,0-1-16,17 1 15,-17-1-15,18 19 16,0-19-16,-1 1 0</inkml:trace>
  <inkml:trace contextRef="#ctx0" brushRef="#br0" timeOffset="19169.56">16722 6050 0,'17'0'16,"1"0"-16,17 0 0,-17 0 16,0 0-16</inkml:trace>
  <inkml:trace contextRef="#ctx0" brushRef="#br0" timeOffset="19398.09">16880 5539 0,'18'35'16,"-18"0"-16,18 53 16,-1-35-16,-17 0 0,0 18 15,18 52 1,0-52-16,-1 35 15,1-71-15,0 18 16,-1-36-16</inkml:trace>
  <inkml:trace contextRef="#ctx0" brushRef="#br0" timeOffset="19787.54">17145 6103 0,'-18'35'16,"18"-17"-16,36 17 16,-19-17-16,1-18 0,17 18 15,0-18-15,1 0 16,-19-18-16,19 0 16,-36 1-16,17-19 15,-17 19-15,0-1 16,18 36-1,-18 17-15,0 0 16,18 53 0,-1-35-16,1 36 15,0-37-15,-18 19 16,0-53-16,0 35 16,0-36-16,-53-17 15,35 0-15,-53-17 16,36-1-16,-35-17 15,34 35-15,-17-36 16,36 19-16,-1 17 16</inkml:trace>
  <inkml:trace contextRef="#ctx0" brushRef="#br0" timeOffset="20304.32">18274 5997 0,'-18'-17'15,"-17"-1"1,0 18 0,17 18-16,-17 17 15,35 18-15,0 0 16,35-18 0,0 0-16,1 1 15,-19-19 1,1 1-16,-18-1 0,-35 1 31,17-18-31,0 0 0,1-18 16,-1 18-16,18-17 15</inkml:trace>
  <inkml:trace contextRef="#ctx0" brushRef="#br0" timeOffset="20465.64">18486 6138 0,'0'36'16,"0"-1"0,-18-17-16,18 17 15,0-18-15,18 1 16,-1 0-16,1-18 0,-1 0 16,1 0-16</inkml:trace>
  <inkml:trace contextRef="#ctx0" brushRef="#br0" timeOffset="20588.24">18450 5891 0,'36'0'16</inkml:trace>
  <inkml:trace contextRef="#ctx0" brushRef="#br0" timeOffset="20883.47">18627 6103 0,'35'18'16,"18"-18"-1,17 0 1,-34 0-16,-19 17 16,-34 1-16,-1 0 0,0 17 15,-17-17-15,18-1 0,-19 18 16,36-17 0,0 17-16,18-35 15,0 18-15,17-18 0,-18 0 16,19 0-16,-1 0 0,0-18 15</inkml:trace>
  <inkml:trace contextRef="#ctx0" brushRef="#br0" timeOffset="21222.56">18997 6315 0,'71'-36'15,"-1"1"1,1 0 0,-18 0-16,-36-1 15,-34 36-15,-1-17 0,0 17 16,-17 0-16,0 0 16,-18 17-16,35-17 15,-17 36-15,35-1 16,0 0-16,18 0 15,17 1 1,0-1-16,36 0 16,-36-17-16,36-18 15,-36 0-15,35 0 16,-52 0-16,0-18 16,-36 18-16</inkml:trace>
  <inkml:trace contextRef="#ctx0" brushRef="#br0" timeOffset="25754.33">6332 6262 0,'0'0'0,"0"-18"31,0 36 31,18-18-62,0 0 16,52-18-16,-17 1 16,88-1-1,-70 18-15,-1-18 0,19 18 16,87-17-16,-35 17 16,-70-18-16,-1 18 15,18-18 1,-70 18-16,0 0 0</inkml:trace>
  <inkml:trace contextRef="#ctx0" brushRef="#br0" timeOffset="27132.37">6914 8220 0,'18'0'32,"0"0"-32,88 0 15,-18 0-15,141-18 16,-88 0-16,0 18 16,18-17-16,141-18 15,-159 35-15,106-18 16,-159 18-16,53 18 15</inkml:trace>
  <inkml:trace contextRef="#ctx0" brushRef="#br0" timeOffset="33512.55">6350 10054 0,'-18'0'15,"18"-17"1,53-1-16,53-17 16,35 35-1,-70 0-15,17 53 16,-53-36-16,-17 18 0,0 36 15,-36-18 1,-35 53-16,18-71 16,-1 18-16,1-18 0,0 18 15,-18 18-15,53-36 16,35 0 0,-17-35-16,52 0 15,19-35 1,-36 0-1,-36 17-15,-17 0 0</inkml:trace>
  <inkml:trace contextRef="#ctx0" brushRef="#br0" timeOffset="33663.61">6491 10354 0,'88'-18'15,"36"-17"1,-1 0-1,1 0-15,-54-1 16,-34 36-16</inkml:trace>
  <inkml:trace contextRef="#ctx0" brushRef="#br0" timeOffset="33820.67">7108 10213 0,'18'18'16,"-18"-1"-16,18 36 16,17-18-1,-17-35-15,-1 18 16</inkml:trace>
  <inkml:trace contextRef="#ctx0" brushRef="#br0" timeOffset="33952.15">7073 9913 0,'-17'-18'0,"17"1"16</inkml:trace>
  <inkml:trace contextRef="#ctx0" brushRef="#br0" timeOffset="34285.65">7514 10566 0,'18'88'16,"-18"-70"-16,0-1 16,-35-70-1,17-35 1,0 35-16,-17-123 15,35 105 1,-18-35-16,36 71 16,17 0-16,1 35 15,34 17 1,-52 19-16,35 34 16,-36-17-16,-17 18 15,-17-36-15,-36 18 16,17-53-16,-52 18 15,53-18-15,0 0 16,17-18-16,18 0 16</inkml:trace>
  <inkml:trace contextRef="#ctx0" brushRef="#br0" timeOffset="35131.71">8361 10037 0,'-18'-18'16,"-17"36"0,0 17-16,17 35 15,18 19 1,0-54-16,0 0 0,18 0 16,17-17-16,-17 17 0,52-17 15,-35-18 1,36 0-16,-53-18 15,52 1-15,-52-1 16,-1-17-16,1 17 16,-18 0-16,0 1 15,-35 17 1,17 17-16,1 1 16,17 0-16,0-1 15,17 1-15,36-18 16,-35 0-16,17 0 15,0 0-15,18-18 16,-18 1-16,1-19 16,-19 19-16,-17-18 15,-17-1-15,-19 1 16,19 35-16,-54-18 16,36 18-16,0 0 15,17 0-15,0 18 16,36-18-1</inkml:trace>
  <inkml:trace contextRef="#ctx0" brushRef="#br0" timeOffset="35538.24">9119 10072 0,'-70'17'0,"52"1"15,-17 17-15,0 18 16,35 0 0,0-35-16,52 17 15,-16-17-15,-1-18 0,0 0 16,1-18-16,34-35 16,-35 36-16,-17-54 15,0 36-15,-18-18 16,-18-35-16,0 52 15,-34-87-15,16 70 16,-17-71-16,36 72 16,-19-1-16,36 35 15,-17 36 1,34 17-16,1 71 16,0-53-16,17 88 15,-17-71-15,17 71 16,0-105-16,18 52 15,-35-53-15,17-17 16,18-1-16,-35-17 16</inkml:trace>
  <inkml:trace contextRef="#ctx0" brushRef="#br0" timeOffset="35841.92">9419 10125 0,'18'17'0,"35"1"16,0-18 0,0-35-1,-18-1-15,-18 19 16,1-1-16,-18-35 16,-18 36-16,-17-1 15,0 0-15,-36 36 16,36 0-16,0 35 15,35-18-15,17 35 16,1-34-16,70 17 16,-35-36-16,53 1 15,-53-18-15,35-18 16,-53 1-16,1-1 16</inkml:trace>
  <inkml:trace contextRef="#ctx0" brushRef="#br0" timeOffset="36505.56">6421 10971 0,'-36'0'15,"19"-17"1,-1 17-16,0 53 16,1-18-16,17 0 15,17 71-15,1-71 16,17 18-16,18 35 16,-18-52-16,-17-19 15,17 1-15,1 0 0,17-18 0,0 0 16,-18-18-1</inkml:trace>
  <inkml:trace contextRef="#ctx0" brushRef="#br0" timeOffset="36832.41">6703 11395 0,'17'70'15,"1"-17"-15,17-18 0,1 36 16,17-18-1,-18-35 1,-35-36 0,-18 0-16,1-17 15,-1 0-15,0-1 0,1-16 0,-36-37 16,35-16 0,18 34-16,18-17 15,-1 53-15,54 17 16,-36 18-16,18 18 15,-53-1-15,0 54 16,-18-36-16,-34 36 16,16-36-16,-17 0 15,36-17-15,17-36 32</inkml:trace>
  <inkml:trace contextRef="#ctx0" brushRef="#br0" timeOffset="37105.04">7038 11289 0,'-35'53'16,"35"-36"-16,53 1 15,-36-18-15,54 0 16,-1-35-1,-34 17-15,17-52 16,-36 52-16,-17 0 16,-17 1-16,-1-1 0,-17 18 15,-18-18-15,17 18 16,1 18 0,17-18-16,1 18 15,34-1-15</inkml:trace>
  <inkml:trace contextRef="#ctx0" brushRef="#br0" timeOffset="37371.08">7444 11130 0,'-53'0'16,"17"18"-1,19-18-15,17 17 0,0 1 0,0 0 16,17-18-16,1 17 15,0 1-15,52 17 16,-34-35-16,-1 18 0,-18 0 16,1-1-1,-18 1-15,-35-1 16,17-17-16,-35 18 16,36-18-16,-1 0 15,18-35 1</inkml:trace>
  <inkml:trace contextRef="#ctx0" brushRef="#br0" timeOffset="37569.85">7585 11201 0,'17'0'16,"19"-18"-16,-1 0 15,53-17-15,-35 18 16,35-19 0,-70 19-16,17 17 0,-17-18 15,-18 0-15</inkml:trace>
  <inkml:trace contextRef="#ctx0" brushRef="#br0" timeOffset="37760.43">7779 10918 0,'0'106'16,"-18"18"0,36-1-1,-1-35-15,19-35 16,-1-35-16,0-18 15</inkml:trace>
  <inkml:trace contextRef="#ctx0" brushRef="#br0" timeOffset="38274.61">8026 11218 0,'-18'36'16,"0"17"0,18-18-1,18-35-15,0 17 0,-1-17 16,1 0-16,0 0 0,-1-17 16,1-1-16,0 18 0,-18-35 15,0 17-15,0-17 16,-18 35-16,0-18 15,18 36 1,18 0 0,0-1-16,17 1 15,-18-18 1,36 0-16,-35-18 16,17-17-16,-17 0 15,0-36-15,-18 36 16,17-36-16,-17 18 15,-17-17 1,17 35-16,-36-1 16,19 36-16,-1 18 15,18 0-15,0 70 16,0-35-16,35 53 16,1-54-16,16 19 15,-16-36-15,17-17 16,-18-18-16,-17 18 15,-1-36-15</inkml:trace>
  <inkml:trace contextRef="#ctx0" brushRef="#br0" timeOffset="39057.56">9243 11007 0,'17'-18'16,"-17"0"0,0 1-16,-17 17 15,-1 0 1,1 17-16,-1 1 0,18 0 15,-18 17-15,18 36 16,0-54-16,0 18 0,0 1 16,53-1-1,0-17-15,-18-1 16,-17-17-16,35-17 16,-35 17-16,-1-18 0,1 0 15,-18 1 1,-18-1-16,1 18 15,-1 0 1,18 18-16,0-1 16,0 19-16,18-19 15,-1-17-15,54 18 16,-54-36-16,19 18 16,-1-17-16,18-19 15,-36 19-15,-17-19 0,0 1 16,-17 18-16,-1-1 15,-17 18-15,17-18 0,1 18 16,-19 18 0,19 0-16,34-1 15</inkml:trace>
  <inkml:trace contextRef="#ctx0" brushRef="#br0" timeOffset="39385.81">9790 11113 0,'-36'17'16,"1"18"0,0 36-1,52-36 1,19-17-16,17 0 16,17-36-1,-35 18-15,-17-35 16,-18 17-1,0-17-15,0 17 16,-18 0-16,18 1 16,-17 17-1,17 17 17,17 1-17,19 0 1,-19-1-16,1-17 15,-18 18-15</inkml:trace>
  <inkml:trace contextRef="#ctx0" brushRef="#br0" timeOffset="39902.75">9790 10866 0,'0'-18'16,"0"0"0,-18 18-16,18 18 15,18 0 1,-18 17-16,0 0 0,17 0 16,-17 1-16,0-1 0,18 36 15,-18-36-15,18 0 0,-1 18 16,1-35-1,-18-1-15,17 1 16,1-18-16,0 0 0</inkml:trace>
  <inkml:trace contextRef="#ctx0" brushRef="#br0" timeOffset="40190.86">9984 11201 0,'17'0'15,"1"0"1,17-36 0,0 19-16,-35-1 0,18 1 15,-18-19-15,0 19 16,-18-1-16,1 18 16,-18 0-1,17 0-15,0 35 16,1 1-16,17 16 15,0-34-15,35 17 16,-17-35-16,34 18 16,-16-18-16,-1-18 15,0 1-15,-17 17 16</inkml:trace>
  <inkml:trace contextRef="#ctx0" brushRef="#br0" timeOffset="40407.54">10107 10566 0,'35'-18'15,"36"36"1,-36 17-16,53 71 16,1 35-1,-54-71-15,-17-17 0,-1 18 16,-17 0-16,-17 34 15,-19-52-15,-17 35 16,0-70-16,18 17 16</inkml:trace>
  <inkml:trace contextRef="#ctx0" brushRef="#br0" timeOffset="45085.28">11130 10089 0,'18'-17'31,"70"-1"-15,-17-17-16,105-18 15,-88 35-15,124-35 16,-89 18-16,1 0 15,123-36-15,-141 36 16,123-36 0,-141 36-16,35 0 15,-87 17-15,-19 1 0,-17-1 16,-70 18 0</inkml:trace>
  <inkml:trace contextRef="#ctx0" brushRef="#br0" timeOffset="45312.49">12418 9490 0,'53'17'16,"35"-17"-1,-18 18-15,72 0 16,-72-18-16,1 17 0,70-17 16,-71 18-1,-17 17-15,-35-17 16,-71 35-16,18-18 15,-89 36 1,71-54-16,-17 19 16,17-19-16,0 1 0,0-1 15,35-17-15,1 0 16</inkml:trace>
  <inkml:trace contextRef="#ctx0" brushRef="#br0" timeOffset="45925.92">13935 9260 0,'-36'-35'16,"-34"18"0,35 17-16,-71 52 15,53-16-15,18 17 16,-36 88-16,53-71 15,18 71 1,36-70-16,52 52 16,-18-70-16,1-35 15,17 17-15,0-35 0,1 0 0,87-53 16,-105 18-16,34-71 16,-87 53-16,-18-17 15,-106-89 1,-35 71-1,-35 35-15,17 35 16,53 54 0,71-19-16,0 1 15</inkml:trace>
  <inkml:trace contextRef="#ctx0" brushRef="#br0" timeOffset="46909.5">14870 9666 0,'-36'0'0,"19"0"16,-1 0-16,0 0 16,36 0 15,0 0-15,35 0-16,0 0 0,105-18 15,-52 1-15,159-18 16,-107-1-1,195 1-15,-159 17 16,177-35-16,-177 36 16,0-1-16,0-17 15,-18 17-15,-17 1 0,0-1 0,105 0 16,-34-17 0,-142 35-16,0 0 15,-35-18-15,0 18 16,-36 0-16,1-17 15,-36-1 1</inkml:trace>
  <inkml:trace contextRef="#ctx0" brushRef="#br0" timeOffset="47153.71">18344 9066 0,'89'18'15,"16"17"1,1-17-16,-35 17 16,-36-17-16,-35 35 15,-53-18 1,0 0-16,-53 18 15,36-35-15,-36 17 16,53-35-16</inkml:trace>
  <inkml:trace contextRef="#ctx0" brushRef="#br0" timeOffset="47881.8">14887 8890 0,'0'-18'16,"18"36"0,0 17-1,-1 53-15,1 1 16,-18-36-16,17 35 15,1-71-15,17 19 16,-17-36 0,17-18-1,-17-17-15,0 17 16,-18-17-16,17 17 0,-17-17 16,0 0-16,18 35 15,-1 0-15,1 0 16,17 17-1,-17 1 1,17-18-16,-17 0 0,35 0 16,-18 0-16,-17-18 15,-18 1-15,-18-36 16,0 35-16,-34-35 16,16 36-16,-17-19 15,36 36-15,-1 0 16,18 18-16</inkml:trace>
  <inkml:trace contextRef="#ctx0" brushRef="#br0" timeOffset="48244">15663 8996 0,'-35'0'16,"-18"0"-1,36 17-15,-1 36 16,0-35-16,36 17 16,0-17-16,34 0 15,-16-18-15,17-18 16,-18 0-16,0-17 16,-35 0-16,0-1 15,-17 19-15,-1-1 16,0 1-16,1-1 0,-19 18 15,19 0-15,-1 0 16,18 35 0,18-17-16,-1-1 0,36 36 15,0-35-15,53 17 16,-88-35 0,17 0-16,-53-17 31</inkml:trace>
  <inkml:trace contextRef="#ctx0" brushRef="#br0" timeOffset="48506.58">15822 8431 0,'0'36'31,"18"-1"-31,-1 53 16,1-35-16,0 71 16,-1-72-16,1 1 15,35 53-15,-53-71 16,17-17-16,1 17 0,-18-17 16,18 0-16,-1-36 46</inkml:trace>
  <inkml:trace contextRef="#ctx0" brushRef="#br0" timeOffset="48895.68">16122 8502 0,'0'35'16,"0"-17"-16,0 17 15,35 53 1,-35-52-16,36 69 16,-36-52-16,17 53 15,-17-71-15,18 1 0,-18-1 16,17-17-16,-17-1 0,36-17 15</inkml:trace>
  <inkml:trace contextRef="#ctx0" brushRef="#br0" timeOffset="49083.11">16316 8872 0,'-35'18'0,"17"0"15,0 17 1,36-17-16,17 17 16,1-18-16,17 1 15,-18 0-15,35-1 16,-52-17-16,17 0 16</inkml:trace>
  <inkml:trace contextRef="#ctx0" brushRef="#br0" timeOffset="49713.14">16581 8908 0,'-18'0'31,"0"0"-31,18 17 16,-17 1-16,17 17 15,0 0 1,17-17-16,1 0 0,0-18 15,17 0 1,-18 0-16,1-18 16,-18 0-1,0 1-15,0-1 0,0 1 16,0-1 0,0 36-1,18-1-15,-1 1 16,1-18-16,17 0 15,-17 0 1,17-35-16,-17 17 16,0-35-16,-18 18 15,-18-36-15,18 36 16,-35-53-16,35 52 16,-36-34-1,19 52-15,-1 1 16,0-1-16,18 36 0,0-1 15,0 19-15,0-1 0,18 71 16,-18-71-16,53 53 16,-35-53-16,-1-17 15,36 17-15,-35-17 16,-1-18-16,1 0 16,0 0-16,-1-18 0,1 18 15,0 0-15,-1 0 0,1 36 16,-18-19-16,-18 18 15,18-17 1,-35-18-16,17 0 16,-35 0-16,36-18 15,-18 1-15,35-1 16,0 1 0</inkml:trace>
  <inkml:trace contextRef="#ctx0" brushRef="#br0" timeOffset="49873.28">17127 8890 0,'0'35'16,"18"-17"0,0 0-16,-1 17 15,1-18-15,0 1 16</inkml:trace>
  <inkml:trace contextRef="#ctx0" brushRef="#br0" timeOffset="49999.7">17163 8696 0,'17'-18'15,"1"36"1</inkml:trace>
  <inkml:trace contextRef="#ctx0" brushRef="#br0" timeOffset="50274.27">17321 8431 0,'0'36'15,"0"-1"-15,0 53 16,0-35-16,0 0 0,0-18 16,18 18-16,-18 0 0,18-18 15,-1 1-15,1-1 16,0-17-16,-18 17 15,17-35-15</inkml:trace>
  <inkml:trace contextRef="#ctx0" brushRef="#br0" timeOffset="51341.15">17621 8837 0,'18'18'15,"-18"17"1,0 18 0,18-35-16,-18 17 15,0-18-15,0 1 16</inkml:trace>
  <inkml:trace contextRef="#ctx0" brushRef="#br0" timeOffset="51471.53">17586 8714 0,'0'0'0,"0"-18"0,0 36 32</inkml:trace>
  <inkml:trace contextRef="#ctx0" brushRef="#br0" timeOffset="51641.99">17727 8819 0,'18'-17'16,"17"17"-1,0-18 1,1 18-16,-1 0 15</inkml:trace>
  <inkml:trace contextRef="#ctx0" brushRef="#br0" timeOffset="51842.55">17815 8555 0,'0'70'15,"-17"1"1,17-36-16,0 53 16,17-52-16,-17-1 15,18-17-15,0 17 0,-1 0 16,18 0-16,-35-17 16,18-18-16</inkml:trace>
  <inkml:trace contextRef="#ctx0" brushRef="#br0" timeOffset="52181.5">18045 8855 0,'-18'35'16,"18"-17"-16,18-1 16,-1 1-16,1-18 15,0 0-15,-1 0 16,1-18-1,-18 1 1,17-1-16,-17 36 31,18 52-31,-18-17 16,0-18-16,0 1 0,0 17 16,18 0-1,-18-18-15,-18 0 16,0-35-16,-17 0 15,-18 0-15,18 0 16,-36-35-16,54 17 16,-36 18-1,35-17-15</inkml:trace>
  <inkml:trace contextRef="#ctx0" brushRef="#br0" timeOffset="58421.11">6720 13353 0,'-17'0'16,"17"17"-16,-18 71 15,18 36 1,0-53-16,0-1 0,18-17 16,-1 18-16,19-1 15,-19-52-15,19-1 16,-19-34-16,19-19 16,-19-16-16,-17-37 15,0 54-15,0-18 16,0 36-16,0 34 15,18 1 1,17 35-16,-17-18 16,70 0-16,-53-17 15,18 0-15,-18-18 16,18-18-16,36-17 0,-54 17 16,0-53-1,-17 36-15,-36-53 16,-17 53-16,-18-36 15,18 53-15,-1-17 16,19 18-16,-19-19 0,19 36 16,17-17-16</inkml:trace>
  <inkml:trace contextRef="#ctx0" brushRef="#br0" timeOffset="58738.07">7567 13653 0,'0'17'16,"18"-17"-1,-1-17-15,36-19 16,-35 19-16,0-19 16,-1 19-16,1-54 15,-18 53-15,0-17 0,-53 18 16,35 17-16,-17 0 15,-36 52-15,54-34 16,-18 17-16,35 1 16,0-19-16,0 19 0,35 17 15,0-36-15,71 18 16,-53-35-16,53 0 16,-53 0-16,52-35 15,-69 18-15</inkml:trace>
  <inkml:trace contextRef="#ctx0" brushRef="#br0" timeOffset="59032.59">8132 13494 0,'-36'0'16,"19"0"-16,-36 17 15,35 19-15,-17-1 16,17 0 0,18 1-16,0-19 15,18 1-15,-1-18 16,19 0-16,-1 0 0,18-35 15,-35 17-15,17-17 16,-18 17-16,-17-17 16,0 17-16,0 0 15,-17 1 1,17 34-16,0 1 16,17 35-16,1-18 15,0 1-15,17-19 0,18 1 16,-18-18-1,36-18-15,-36 1 16,18-19-16</inkml:trace>
  <inkml:trace contextRef="#ctx0" brushRef="#br0" timeOffset="59389.74">8555 12859 0,'0'106'0,"0"-1"16,0 19-1,18-1 1,-18-52-16,0 17 16,17-17-16,-17-36 15,18-35 1,-1-18-1,-17 1-15</inkml:trace>
  <inkml:trace contextRef="#ctx0" brushRef="#br0" timeOffset="59688.99">8767 13300 0,'35'-18'15,"-18"18"1,54-35-16,-36 35 15,-17-18-15,0 18 16,17-17-16,-18 17 16,1-18-16,-36 0 15</inkml:trace>
  <inkml:trace contextRef="#ctx0" brushRef="#br0" timeOffset="59878.45">8890 12859 0,'0'106'15,"0"17"1,18 18-16,17-17 16,0-1-1,-17-35 1,-1-70-16,-17 17 0,18-35 15</inkml:trace>
  <inkml:trace contextRef="#ctx0" brushRef="#br0" timeOffset="60182.51">9119 13106 0,'0'88'16,"0"18"-1,18-18 1,0-53-16,-1 0 0,19-17 16,-19-18-16,18-18 15,-35 1 1,18-18-16,17-18 16,1 35-16,-19-17 15,1 17-15,0 18 0,-1 18 16,-17-1-1,18 1-15,-18 35 16,17-35-16,-17-1 0,18 18 16,-18-17-16,0 0 15</inkml:trace>
  <inkml:trace contextRef="#ctx0" brushRef="#br0" timeOffset="61752.71">11130 10760 0,'-17'0'15,"17"17"-15,17 1 0,54 53 16,-18-19-16,123 72 15,-88-53-15,106 70 16,-70-71-16,-1-17 16,1 18-16,123 52 15,-124-52-15,-17-18 16,70 35-16,-105-53 16,-1 0-16,-17 1 0,0-1 15,-35-35-15,0 18 16</inkml:trace>
  <inkml:trace contextRef="#ctx0" brushRef="#br0" timeOffset="62013.08">12788 11518 0,'53'53'16,"35"0"-1,36 18-15,-1-18 16,-70-18-16,53 35 16,-53 1-1,-18-18 1,-17-18-16,-71-17 16,18-1-16,-1-17 15,-69 18-15,52-18 16,-36 18-1,54-1-15,0-17 0</inkml:trace>
  <inkml:trace contextRef="#ctx0" brushRef="#br0" timeOffset="62629.56">11130 13194 0,'18'-18'31,"17"1"-15,0 17-16,1-18 0,17 0 15,17 1-15,1-19 16,17 19-16,124-71 16,-89 52-16,18-17 0,0 0 15,-17 18-15,17-18 16,-18 0-16,-17 18 0,-35 0 16,-1 17-16,1-17 15,-89 35 1,-52 18-1</inkml:trace>
  <inkml:trace contextRef="#ctx0" brushRef="#br0" timeOffset="62870.11">12718 12400 0,'17'0'16,"19"0"-16,16 18 15,1-1-15,53 1 16,-53 0-16,18-18 0,-1 17 16,36 1-16,-53 0 15,-35-1-15,-1 1 0,-17 17 16,-17-17-16,-19 17 16,-17 0-16,18 1 0,-71 17 15,53-18-15,-35 0 16</inkml:trace>
  <inkml:trace contextRef="#ctx0" brushRef="#br0" timeOffset="65228.86">14217 11942 0,'0'-18'0,"0"-35"15,0 35-15,-18 1 16,1-1-16,-1 0 0,0 18 15,1 0-15,-19 0 0,-69 53 16,52 0-16,-35 88 16,52-52-16,1 87 15,35-70-15,53 53 16,-18-71-16,71 18 16,-18-71-16,0-18 15,1 1-15,16-18 0,107-70 16,-124-1-16,71-70 15,-106 70-15,-18-70 16,-52 71 0,-72-71-16,19 70 15,-89-17-15,71 70 16,-71 1 0,106 34-16,-35 36 15,70-18-15</inkml:trace>
  <inkml:trace contextRef="#ctx0" brushRef="#br0" timeOffset="66134.42">15046 12277 0,'18'0'32,"-1"0"-32,107-53 15,-36 0 1,18 0-16,35 0 0,0 0 0,18-17 16,194-72-1,-142 54-15,-17 18 0,230-107 16,17 1-1,-247 88-15,17 0 0,160-71 16,-72 35 0,-175 71-16,-18 0 0,53-17 15,-71-1 1,-35 54-16,-36-1 16,36-35-16,-18 36 15,-17-1-15,17 0 16,-17 18-16,0-17 15</inkml:trace>
  <inkml:trace contextRef="#ctx0" brushRef="#br0" timeOffset="66370.09">18874 10336 0,'88'-17'15,"-18"17"-15,1 0 16,17 0-16,0 0 0,-17 0 0,70 35 16,-88-17-16,-18 35 15,-35-18 1,-35 35-16,-18-17 16,-70 18-1,52-36-15,0 0 0,18 1 0,18-1 16</inkml:trace>
  <inkml:trace contextRef="#ctx0" brushRef="#br0" timeOffset="66980.63">16193 12259 0,'0'-35'15,"-36"17"1,-17 53 0,36-17-16,-36 53 15,35-36-15,18 18 0,18 0 16,-1-18-1,54 18-15,-36-35 16,18-1-16,-18-17 16,-17 18-1,-36-18-15,1 0 0,-36 0 16,18 17 0,-1-17-1,19 0-15</inkml:trace>
  <inkml:trace contextRef="#ctx0" brushRef="#br0" timeOffset="67196.8">16545 12365 0,'-53'53'15,"36"-18"-15,-19 18 16,36-18-16,18-17 0,17 17 15,1-17-15,-1-1 0,71-17 16,-53 0-16,0-17 16,17-1-16,-35-17 15,-17 0-15,-18 17 16</inkml:trace>
  <inkml:trace contextRef="#ctx0" brushRef="#br0" timeOffset="67541.27">16916 12030 0,'17'88'16,"1"18"0,0 0-1,17 17-15,-17-88 16,-1 36-16,-17-53 15,0-36 17,18-35-32,-18 18 15,35-18 1,-17 35-16,17 1 16,-17 17-16,35 17 15,-36 1-15,18 35 16,-35-36-16,36 36 15,-36-17-15,17-19 16,1 18-16,17-17 16</inkml:trace>
  <inkml:trace contextRef="#ctx0" brushRef="#br0" timeOffset="67791.37">17427 12471 0,'0'53'16,"0"-36"-16,18 36 16,35-18-1,-18-17-15,0-18 0,36 0 16,-36 0-16,-17-18 16,17-17-1,-35 0-15,0 17 0,-18 1 16,1-19-16,-18 19 0,-18-1 15,17 18 1,19 0-16</inkml:trace>
  <inkml:trace contextRef="#ctx0" brushRef="#br0" timeOffset="68064.16">17851 12453 0,'-18'18'16,"0"-1"-16,1 36 16,-1-17-16,18-19 0,18 1 15,-1-1-15,19 1 16,-1-18-16,0 0 0,18-18 16,18-17-1,-54 18-15,1-19 16,-18 19-16,-18-1 15,1 18-15,-1-18 0,-35 1 16,35 17-16,-17 0 16,35 17-1,18-17 1</inkml:trace>
  <inkml:trace contextRef="#ctx0" brushRef="#br0" timeOffset="68336.28">18203 11889 0,'0'35'15,"-17"88"-15,17-52 16,0 17-16,17 0 0,1 89 16,35 34-1,-35-158-15,17 18 16,-18-54-16,-17 1 16</inkml:trace>
  <inkml:trace contextRef="#ctx0" brushRef="#br0" timeOffset="70545.14">16387 13282 0,'-18'-18'0,"-17"1"16,-1 17-16,-17 0 15,18 35-15,-18 18 16,36-18-16,-1 36 16,18-36-1,18 18-15,17-35 16,18-1-16,35-34 16,-17-36-1,-19 0 1,-34 18-16,0-36 15,-18 0-15,-18 54 0,0-1 16,1 18 0,-1 53-16,1-18 15,-1 36-15,0-1 16,18 36-16,-17-17 0,-19 105 16,36-106-16,18 53 15,0-88-15,17 17 16,-17-52-16,-1 0 15,1-18-15,-1-36 16,1 1-16,-18 0 16,0-1-16</inkml:trace>
  <inkml:trace contextRef="#ctx0" brushRef="#br0" timeOffset="70900.45">16651 13264 0,'18'36'16,"-18"-1"0,0 53-16,0-35 15,17 35-15,-17-52 16,18-19-16,0 36 16,-1-53-16,19 0 15,-19-17-15,19-36 16,-19 17-16,-17 1 15,18 0-15,-18-1 0,17-34 16,-17 52-16,18 1 16,-18-1-16,18 36 15,-18 17 1,17 18 0,1 17-16,0-34 15,17 17-15,-17-36 16,17 1-1,-18 0-15,1-36 16</inkml:trace>
  <inkml:trace contextRef="#ctx0" brushRef="#br0" timeOffset="71260.87">17251 13353 0,'-35'35'0,"-18"18"16,35 17-1,18 1 1,35-53-16,-17-1 16,35-17-16,0-17 15,-18-19 1,-35 1-16,0-18 15,0 35-15,-18-17 16,18 18-16,-17-19 16,-1 36-16,18 18 15,0 17 1,18-17-16,17 17 16,-17-17-16,35-1 15,-36-17-15,19 18 16,-19-18-16</inkml:trace>
  <inkml:trace contextRef="#ctx0" brushRef="#br0" timeOffset="71507.92">17498 13018 0,'0'105'16,"0"19"-1,17-71-15,-17 35 16,18-35-16,-18 0 0,18-18 16,-18 0-16,17 1 15,1-1-15,-18-17 16,18-36-16</inkml:trace>
  <inkml:trace contextRef="#ctx0" brushRef="#br0" timeOffset="71654.38">17657 13353 0,'17'35'0,"-17"0"15,0-17-15,0 17 0,18-17 16,-1 17-1,1-17-15,-18-1 16,18-17-16</inkml:trace>
  <inkml:trace contextRef="#ctx0" brushRef="#br0" timeOffset="71790.22">17727 13212 0,'0'-18'15,"0"36"1,35-1 0,-17-17-16</inkml:trace>
  <inkml:trace contextRef="#ctx0" brushRef="#br0" timeOffset="71951.59">17903 13317 0,'53'0'16,"-17"-17"-1,-1 17 1,-17 0-16,-18-18 0</inkml:trace>
  <inkml:trace contextRef="#ctx0" brushRef="#br0" timeOffset="72134.06">18009 13070 0,'0'71'0,"0"-18"16,0 35-16,0-35 16,0 53-16,0-53 15,36 17 1,-19-34-16,19-19 15</inkml:trace>
  <inkml:trace contextRef="#ctx0" brushRef="#br0" timeOffset="72542.2">18256 13317 0,'-17'53'16,"17"18"-1,0-1 1,35-34-16,-17-19 16,-1-17-16,1 0 15,52-53 1,-17 0-16,-53 18 16,36 0-16,-36 17 15,17 1 1,-17 34-16,0 36 15,0-18 1,0 18-16,0 0 0,18 53 16,-1-35-16,19 52 15,-19-70-15,1 0 16,-18-18-16,18 1 0,-18-1 16,-36 0-16,-34-17 15,35-18-15,-18 0 16,-53-36-1,-18-16-15,71 34 16,1-17-16,-1 17 0,0-17 16</inkml:trace>
  <inkml:trace contextRef="#ctx0" brushRef="#br0" timeOffset="96796.79">18239 7796 0,'-18'0'0,"0"-17"15,1 17 1,34 0 47,19 17-48,-1 1-15,53 17 16,-35-17-16,70 35 15,-34-18-15,87 53 16,-70-52-16,141 34 16,-124-35-1,107 18-15,-125-35 16,72 17-16,-107-35 16,54 36-16,-89-36 15,36 17 1,-54-17-16,-34 0 31,-19-17-31,19 17 16</inkml:trace>
  <inkml:trace contextRef="#ctx0" brushRef="#br0" timeOffset="97037.88">19950 8096 0,'35'36'16,"0"-1"-16,36 0 16,-18-17-1,70 52 1,-52-17 0,-54-35-16,-17 17 15,0-17-15,-17-1 0,-1 1 0,-53 0 16,19-1-1,-37-17-15,54 0 16,-53 0-16,53 0 16</inkml:trace>
  <inkml:trace contextRef="#ctx0" brushRef="#br0" timeOffset="97655.7">18327 9102 0,'17'0'16,"89"0"0,-18 0-16,1 0 15,34 17-15,1-17 0,158 18 16,-141-18-16,0 0 16,0 0-16,0 0 0,89-18 15,-142 1-15,18-1 16,-89 0-16,-17 1 15,-53-1 1,0 18-16</inkml:trace>
  <inkml:trace contextRef="#ctx0" brushRef="#br0" timeOffset="97879.24">19826 8890 0,'53'0'16,"53"18"-1,0-1 1,-53 1-16,35 17 16,-53-17-16,-17-1 0,-18 19 15,-18-1-15,-35 18 16,0-18-16,18-17 16,0 0-16,-1-1 0,19-17 15,-1 0-15,1-17 16,34-1-16</inkml:trace>
  <inkml:trace contextRef="#ctx0" brushRef="#br0" timeOffset="98522.1">19085 10530 0,'36'-35'16,"-19"18"-16,18-1 16,1 0-16,17-17 0,17 0 15,107-71 1,-72 35-16,107-70 16,-88 71-16,70-54 15,-106 71-15,-35 18 0,35-36 16,-70 54-16,-1-1 15,-17 0 1,-17 1-16</inkml:trace>
  <inkml:trace contextRef="#ctx0" brushRef="#br0" timeOffset="98746.7">20073 9666 0,'18'-18'0,"17"1"15,0-1-15,18 1 0,0-1 16,0 0-16,53-17 15,-71 35-15,18 0 16,-35 0-16,-36 35 16,-17 36-16,-1-36 15,-34 53-15,35-52 16,-1-19-16,1 1 16,17 0-16,1-1 15,17 1-15,53-36 16,-36 1-16</inkml:trace>
  <inkml:trace contextRef="#ctx0" brushRef="#br0" timeOffset="99323.23">20955 8731 0,'18'-70'16,"-1"17"-16,-52 18 16,17 35-16,-52 0 15,17 17-15,-53 89 16,53-35-1,-17 105-15,34-88 16,54 106-16,0-106 16,87 53-16,-34-88 15,105 18-15,-70-71 16,106-35-16,-106-1 16,88-69-1,-124 34-15,1-70 16,-54 70-16,-34 1 0,-54-107 15,1 89-15,-1 18 16,-123-19 0,88 72-16,-70 17 15,105 17-15,1 1 0,-36 70 16</inkml:trace>
  <inkml:trace contextRef="#ctx0" brushRef="#br0" timeOffset="105352.11">21802 9190 0,'35'0'15,"53"0"-15,-17 0 16,-1 0-16,160-18 15,-89 1-15,159-19 16,-142 19-16,1 17 16,-18-18-16,124-17 15,-159 35-15,88-36 16,-124 36-16,1-17 16,-54 17-16,-17-18 0,-35 18 15</inkml:trace>
  <inkml:trace contextRef="#ctx0" brushRef="#br0" timeOffset="105596.68">23460 8837 0,'88'-18'16,"53"18"0,18 18-1,0 0-15,-107-18 0,54 35 16,-53 18-1,-35-18-15,-53 36 16,-1-36-16,-17 0 0,0 1 16,1-19-16,16 19 15,-17-19-15,0 1 16,18-1-16,35 1 16</inkml:trace>
  <inkml:trace contextRef="#ctx0" brushRef="#br0" timeOffset="106402.98">24888 8908 0,'0'35'16,"18"53"-16,0-17 15,-18 87-15,17-69 16,1-1-16,0 71 16,-1-107-16,1 19 15,0-53-15,-18-1 16,0-52-16,-18-36 16,0 1-16,-17-89 15,17 89-15,1-124 16,-1 105-16,18-105 15,18 124-15,-1 17 16,19 35-16,-1 1 16,18-1-16,53 53 15,-71-17-15,18 70 16,-18 18-16,-35-53 16,-35 17-1,0-52-15,-18 17 16,17-35-16,1 0 15,0 0-15,17 0 0,1-35 16,17 17-16</inkml:trace>
  <inkml:trace contextRef="#ctx0" brushRef="#br0" timeOffset="106702.71">25506 9031 0,'0'18'16,"0"17"-16,-18-17 15,1-1 1,17 1-16,0-36 16,0 1-16,0-54 15,0 36-15,17 0 16,-17-36-16,18 36 16,17-18-1,0 35-15,18 1 16,-35 17-16,35 17 15,-35-17-15,34 35 16,-52-17-16,18 0 16,-18-1-16,0 1 15,0 0-15</inkml:trace>
  <inkml:trace contextRef="#ctx0" brushRef="#br0" timeOffset="106803.43">25823 8961 0,'18'17'16,"0"1"-1,17-1 1,-17 1-16,17 0 16</inkml:trace>
  <inkml:trace contextRef="#ctx0" brushRef="#br0" timeOffset="106944.15">25876 8678 0,'18'-35'16,"-18"17"-16,18 18 0,-1 18 31</inkml:trace>
  <inkml:trace contextRef="#ctx0" brushRef="#br0" timeOffset="107326.27">26123 8872 0,'-17'53'0,"-1"0"16,36 0-1,17-35-15,0-1 16,0 1-16,54-18 15,-36 0-15,52-35 16,-69 17-16,34-35 16,-52 18-16,-18 0 15,0-1-15,0 19 0,-71-19 16,18 19-16,-35 34 16,53-17-16,-18 36 15,35-19-15,18 19 0,0-1 16,18 0-16,17 18 0,36-18 15,70 18 1,18-17-16,-89-19 16,54-17-16,-89-17 15,-17 17-15,-36-18 16,0 18-16</inkml:trace>
  <inkml:trace contextRef="#ctx0" brushRef="#br0" timeOffset="111480.52">5556 14340 0,'-17'0'16,"-1"18"-1,18 0 1,0-1-16,-18 36 16,18-17-16,0 34 15,0-35-15,18 54 16,-18-54 0,71 35-16,-36-52 15,88 17-15,-52-17 16,70 0-16,-53-18 15,89 0-15,-72 0 16,1-18-16,35 0 16,-17 1-16,158-36 15,-141 35-15,71 0 16,-124 1-16,-17 17 16,-1 0-16,18-18 0,53 18 15,-88-17-15,53-19 16,-53 36-16,18 0 15,-54 18-15,1 0 16,0-1-16,-18 18 0,17 1 16,-17-19-16,0 19 0,0-1 15,0-17-15,0-1 0,-17 1 16,17-53 15,35-54-15,-18 54-16,54-35 15,-53 34-15,17 1 16,-17 0-16,-1 17 16,18 18-16,1-18 15,-1 18-15,0 18 0,71 17 16,-71-17-16,89 17 16,-54-17-16,89 0 15,-53-18-15,70-18 16,-87 0-16,87-17 15,-88 0-15,71-18 16,-88 18-16,17-18 16,-71 35-16,19-53 15,-36 54 1,-53-36-16,0 35 16,-88 18-16,88 18 15,-18-18-15</inkml:trace>
  <inkml:trace contextRef="#ctx0" brushRef="#br0" timeOffset="112097.8">7408 15575 0,'-17'0'16,"34"0"0,1 18-1,17-1-15,1 19 16,140 70-16,-53-18 15,-17-18 1,-53-34-16,35 16 16,-52-34-16,-19-18 15,1 18-15,0-18 0,-1 0 16,-34-18 0,17 0-16</inkml:trace>
  <inkml:trace contextRef="#ctx0" brushRef="#br0" timeOffset="112270.76">7990 15558 0,'-35'70'0,"0"-17"16,-53 70-16,35-70 15,-35 53-15,52-53 16,-17 0-1,53-35-15,0-1 16</inkml:trace>
  <inkml:trace contextRef="#ctx0" brushRef="#br0" timeOffset="117820.56">24853 10301 0,'0'-18'15,"0"1"1,0 34-1,-17 36 1,17 18 0,0-36-16,35 36 0,-18-36 15,54 18 1,-18-35-16,88-1 16,-70 1-16,105-36 15,-88 18-15,89-35 16,-89 17-16,53 18 15,-88 0-15,35 36 16,-53-1-16,-17 71 16,-18-53-16,0 70 15,0-88-15,0 36 16,-18-53 0,18-36-1,0-53 1,36-17-16,-19 35 15,36-53-15,-18 71 16,18-35-16,-17 70 16,-1-18-16,-17 18 15,17 18-15,35 17 16,-17 0-16,53 0 16,-35-17-16,70 0 15,-71-18-15,89-36 16,-88 19-16,52-36 15,-70 35-15,-35-52 16,-18 52-16,-36-52 16,19 34-16,-19 19 15,-52-19 1,35 36-16</inkml:trace>
  <inkml:trace contextRef="#ctx0" brushRef="#br0" timeOffset="118458.83">25806 11589 0,'0'17'16,"-18"54"-1,18-18-15,18 53 16,-1-71 0,19 0-16,17 36 15,-18-54-15,18-17 16,0 0-16,0-17 0,-18-18 16,18 17-16,-18-35 0,18-18 15,-53 19-15,18-19 16,-18 36-16,0 17 0,-18 0 15,18 36 1,0 53 0,0-18-16,0 70 15,18-70-15,-18 17 16,17 1-16,1 0 0,0 52 16,-18-70-16,0 53 15,0-89-15,-18 19 16,-35-1-16,0-17 15,-53-18-15,36 0 16,-1-18-16,1 0 16,17 1-16,-18 17 0,-35-18 15,71 18-15,0 18 16,-1-18-16,-17 35 16</inkml:trace>
  <inkml:trace contextRef="#ctx0" brushRef="#br1" timeOffset="168745.13">19068 5556 0,'17'0'47,"1"-17"-32,0-1-15,17-17 16,0 17-16,-17 0 16,17 1-16,0-18 0,54-36 15,-37 36-15,54-36 16,-53 36-16,53-36 16,-53 54-16,-18-19 15,-17 36-15,-36 0 16</inkml:trace>
  <inkml:trace contextRef="#ctx0" brushRef="#br1" timeOffset="169077.54">19226 5203 0,'-35'53'16,"-18"0"0,-17 36-16,34-54 15,19 0-15,-1 0 0,0 1 16,18-19-16,18 1 15,53 0-15,-18-18 16,70-18-16,1-17 16,-72 35-1,1-18-15,-17 18 0,-19 0 16</inkml:trace>
  <inkml:trace contextRef="#ctx0" brushRef="#br1" timeOffset="170007.57">18521 8484 0,'-18'0'15,"36"-17"1,17-1-1,18-35-15,-18 35 16,71-34 0,-71 34-16,54-35 15,-36 35-15,-1-17 16,-34 35-16,17-18 16,-17 18-16,-18-17 15,-18 17 1,-17 17-16</inkml:trace>
  <inkml:trace contextRef="#ctx0" brushRef="#br1" timeOffset="170362.92">18627 8237 0,'-18'18'16,"0"0"-1,1-1-15,-19 36 16,19-18-16,-1-17 0,1 17 15,-1 1-15,18-19 16,18-17-16,-1 18 0,18 0 16,-17-18-1,70-18-15,-52 18 16,34-18-16,-52 18 16,17 0-16,-17 0 15</inkml:trace>
  <inkml:trace contextRef="#ctx0" brushRef="#br1" timeOffset="171419.72">18856 12206 0,'-18'0'0,"18"-18"31,36 1-15,-1-1 0,71-35-16,-53 36 15,70-54 1,-52 53-16,70-52 15,-88 52-15,17 1 16,-52 17-16,-53 17 16</inkml:trace>
  <inkml:trace contextRef="#ctx0" brushRef="#br1" timeOffset="171719.23">19103 11836 0,'-53'35'15,"18"0"-15,-71 36 16,53-36-16,-35 36 15,70-36-15,1 0 16,17-17-16,52 17 16,-16-35-16,52 18 15,-18-18-15,54 17 16,-71-17-16,53 0 16,-89 18-16</inkml:trace>
  <inkml:trace contextRef="#ctx0" brushRef="#br2" timeOffset="213011.92">5062 4815 0,'0'18'125,"0"0"-110,0-1 1,0 1-16,0 17 16,0-17-16,18 35 15,-18 0 1,0-18-16,0 18 0,18 17 16,-18-17-1,0-17-15,17 17 0,-17 35 16,0-35-16,0 53 15,0-36-15,0 36 16,0-53-16,18 53 16,-18-36-16,0 36 15,0-53 1,0 70-16,0-70 16,0 71-16,0-54 15,18 54-15,-18 17 16,0 0-1,0-17 1,17-1-16,-17-70 16,18 70-1,-18-52-15,17-18 0,-17 70 16,18-52-16,-18-1 16,0-17-16,0 18 0,0 0 0,18 70 15,-18-53 1,0-18-16,0 89 15,17-88-15,-17-1 0,36 71 16,-36-52-16,17-19 16,-17 1-16,0-1 0,18 89 15,-18-88 1,18 70-16,-18-71 16,17 89-16,-17-71 15,18-17-15,-18 105 16,18-88-16,-18 0 0,0 71 15,0-71 1,0 1-16,0-19 16,0 18-16,-18 1 0,18 87 15,0-88-15,18 89 16,-18-89-16,0 70 16,0-69-16,17 52 15,-17-71-15,18 71 16,-18-70-16,17 70 15,1-70-15,-18-1 16,18 1-16,-18 17 0,17 35 16,-17-52-16,18-18 15,-18 17-15,0-17 16,18 71-16,-1-71 16,-17 53-16,18-53 15,0 52-15,-18-52 16,17 53-1,-17-71-15,18 54 16,-18-37-16,17 19 16,-17-36-16,0 36 15,0-36-15,18 18 16,-18-18-16,18 18 16,-18-35-16,0 17 15,17 0-15,-17-17 16,0 17-16,18-17 15,-18 0-15,0-1 0,18 1 16,-18 0-16,17-1 16,-17 1-1,0-1-15,18 1 16,-18 0-16,18 17 16,-18-17-1,0-1 1,0 1-16,17 0 15,-17-1-15,18 1 16,-1 0-16,1-1 16,0 1-1,-1-1 1,1 1-16,0 0 16,-1-1-1,1-17-15,0 18 16,-1-18-16,1 0 0,17 18 15,-17-18-15,17 0 16,-17 0-16,17 0 16,-17 0-16,17 17 15,-17-17 1,34 0-16,-34 18 16,35-18-16,-18 0 15,36 0 1,-36 0-16,18 0 15,0 0-15,18 18 16,-36-18-16,53 0 16,-53 0-16,71 0 15,-53-18-15,53 18 16,-53 0-16,0-18 16,0 18-16,0 0 0,70-17 15,-52 17-15,-19 0 16,19 0-16,0 0 0,52-18 15,-52 18-15,70 0 16,-71-18-16,71 18 16,-88-17-1,18 17-15,-1 0 0,1 0 16,52 0-16,-52 0 16,70 0-16,-70 0 15,52 0 1,-52-18-16,52 18 15,-52-18-15,35 18 16,-36 0-16,36-17 16,-53 17-16,35 0 15,-35 0-15,35-18 16,-53 18-16,54 0 16,-54 0-16,18 0 15,-18 0-15,18 0 16,-18 0-16,18-17 15,-35 17-15,17 0 16,-17 0-16,-1 0 16,-17-18-1,18 18 1,-36-18 15,18 1 0,0-1-31,18 0 16,-18 1-16,0-1 16,0 0-1,0 1-15,18 17 0,-18-36 16,0 19 0,17-18-16,-17 17 15,0-17-15,0 17 0,0-17 16,0 17-16,18 0 15,-18-34 1,0 34-16,0 0 0,0-35 16,0 36-16,0-19 15,18-34-15,-1-36 16,1 18 0,-18 35-16,35-53 15,-35 53-15,18 0 16,-1 0-16,1-52 15,0 34-15,-18 18 0,35-70 16,-17 52-16,-18 18 16,17-17-16,19-54 15,-36 54-15,17-72 16,1 89-16,-18-70 16,17 52-16,-17-52 15,18 70-15,0-88 16,-18 70-16,35-70 15,-35 71-15,18-71 16,-1 52-16,1-52 16,-18 71-1,0-71-15,0 70 16,0 1-16,-18 17 0,18-18 16,-17-70-16,-1 70 15,18-87 1,0 87-16,-18-17 0,18 0 15,0 0-15,-17-71 16,-1 71-16,18-1 0,-18 19 16,18-18-16,-17-1 0,-1 1 15,18 0-15,-17 0 16,-1 0-16,0-106 16,18 88-16,-17 18 15,17-18-15,-18 0 0,18 0 0,-18-106 16,1 89-16,-1-106 15,0 123-15,-17-106 16,18 106 0,-1 0-16,0-105 15,1 105-15,-1 0 0,-17-106 16,-1 107 0,19-1-16,-36-106 0,35 106 15,-35-88 1,36 88-16,-19-88 15,19 106-15,-1-88 16,0 88-16,1-89 16,17 107-16,-18-89 15,1 71-15,-1-53 16,0 88-16,1-53 16,-1 71-16,-17-18 15,17 17-15,0 1 16,1 18-16,-1-19 15,1 19 1,-19 17 0,19 0-16,-1 0 0,-17 0 15,-1 17-15,19-17 0,-36 18 16,18 0-16,-18-1 16,17-17-16,-17 18 0,-70-1 15,52 1-15,1-18 0,-89 18 16,71-1-1,-18 1-15,0-18 16,0 18-16,1-1 0,-1-17 0,0 18 16,-141 17-1,124-17-15,-1-1 0,-17 1 16,17 0-16,-158 17 16,141-35-16,0 18 0,0-18 15,0 0-15,17 0 16,-158 0-16,159 0 0,-1 0 15,1-18-15,-107 18 16,142 0-16,-106 0 16,106-18-16,17 18 15,1 0-15,-1 0 0,1-17 16,-18-1 0,52 18-16,1-18 0,-18 18 15,18 0 1,52 18-1,-17 0-15</inkml:trace>
  <inkml:trace contextRef="#ctx0" brushRef="#br2" timeOffset="-214327.8">24571 8149 0,'0'-17'15,"0"34"63,0 36-78,-18 0 16,18-18-16,0 18 0,0 0 16,0 53-16,0-53 15,-17 106 1,17-89-16,0 18 0,-18 1 0,18-1 16,0 88-1,0-105-15,18 35 16,-18-54-16,17 19 15,-17-36-15,0 1 16,18-19-16,-18 1 16,18-1-1,-1-17 1,1 0 15,-18 18-31,18-18 16,-1 0-16,18 0 15,1 0-15,-1 0 16,0 0-16,1 0 16,34 18-16,-35-18 15,54 17-15,-36-17 16,52 0 0,-52 0-16,0 0 0,0 18 15,-18-18-15,18 0 0,0 18 16,0-18-16,88 17 15,-53-17-15,71 18 16,-88-18-16,70 0 16,-88 0-16,88 0 15,-53 0-15,71 0 16,-89 0-16,89 0 16,-88 0-16,52-18 15,-70 18-15,35 0 16,-52-17-16,16 17 15,-16-18 1,-1 0-16,-17 18 16,17-17-16,-17-1 15,34 18 1,-34-18-16,0 18 0,-1 0 16,1-17-1,-18-1 1,18 18-1,-18-17-15,0-1 16,0-17-16,0-1 16,0 1-16,0-53 15,0 35-15,0-18 0,0 19 16,0-1-16,-18-53 16,18 53-16,18-71 15,-18 71-15,17-17 0,-17 17 16,18-18-16,-18 19 15,18-90-15,-1 72 16,-17-71-16,18 70 16,-18-17-16,-18 70 15,18-17-15,-17 35 16,-1 0 15,-17 18-15,-1-18-1,1 17-15,-53 1 16,17-18-16,-228 18 16,175-1-16,-158-17 15,141 18-15,-159-18 16,159 0-16,-141 0 16,158 0-16,-141-18 15,142 1 1,0 17-16,17 0 0,-18 17 15,-70 19-15,124-19 16,17 1-16,0 17 16,53-17-16</inkml:trace>
  <inkml:trace contextRef="#ctx0" brushRef="#br2" timeOffset="-207603.43">15769 14552 0,'-17'-18'16,"17"36"31,17 17-32,-17 1-15,18 34 16,-1-35-16,19 18 15,-19-17-15,19-1 16,69 0-16,-34-17 16,0 0-16,87-1 15,1 1 1,-53-18-16,-18-18 0,89 1 16,-107-1-16,1 0 0,52 1 15,-70-1 1,0 18-16,35 0 15,-70 0-15,35 0 16,-53 18-16,-18-1 16,-17-17-1,-1 0 1,19 0-16,-1-17 16,18-1-16,0 0 0,18 1 15,-1-1-15,89-35 16,-53 35-16,18 1 0,-1-1 15,71 18 1,-70 0-16,17 0 0,71 18 16,-53-18-16,105 0 15,-105 0-15,106-35 16,-106-1 0,70-17-16,-105 36 15,87-36 1,-122 35-16,34-17 15,-52 17-15,0-17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6-26T17:42:40.7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4657 15875 0,'-18'0'15,"36"0"189,-18-18-173,0 1-16,17-1-15,1 0 16,-18 1 0,18-1-1,-18 1 1,17-1 0,1 0-16,0 1 15,-1-1 1,-17 0-1,18 18-15,-18-17 16,17-1-16,-17 0 16,18 18-1,-18-17-15,18 17 0,-1-18 16,1 1 0,0-1-1,-1 0-15,1 1 16,0-1-1,-18 0-15,17 18 16,-17-17-16,18 17 0,-1-18 16,-17 0-1,36 1 1,-19-1-16,1 0 16,0 1-16,-18-1 15,17 18-15,1-17 0,0-1 16,-1 0-1,1 18-15,-1-17 16,1-1-16,0 0 16,-1 1-1,1-1-15,0 18 16,-18-18-16,17 1 16,1 17-16,-18-18 15,18 18-15,-1 0 0,1-17 16,0-1-16,-18 0 15,17 1-15,1 17 16,-1-18-16,1 0 16,0 18-16,-18-17 0,35-1 15,-17 0 1,-1 18-16,1-35 16,0 35-16,-1-17 0,18-1 15,-17 0 1,0 18-16,-1-35 15,1 35-15,0-18 16,-1 18-16,1-17 0,17-1 16,-17 0-16,-1 1 15,1-1-15,17 0 16,-17 1-16,0-1 16,-1 18-1,19-35-15,-19 35 16,19-35-16,-19 17 15,18 0 1,-35 1-16,18 17 0,0-18 16,17 0-1,-35 1-15,35-1 16,-17 1-16,0-1 16,-1 0-16,18 1 15,-35-1-15,36 0 16,-19 1-16,1-1 15,0 0-15,-1 1 16,1-1-16,17 1 16,-17-1-16,-1 0 15,1 18-15,0-17 16,-1-1 0,1 0-1,0 18-15,-1-17 16,19-1-16,-19 0 15,19 1 1,-19-1-16,1 0 16,-1 1-16,1-1 15,0 18 1,-1-17-16,1-1 16,0 18-16,-1-18 0,1 1 15,0 17 1,-18-18-16,17 0 15,1 18-15,-1-17 0,1 17 16,-18-18-16,18 0 16,-1 18-16,1-17 15,0-1-15,17 1 16,-17-1 0,17 0-1,-18 1-15,1-1 16,17 0-16,-17 1 15,0-1-15,-1 0 16,19 1-16,-19-1 16,1 1-1,0-1-15,-1 0 16,1 18-16,-18-17 0,35-1 16,-17 0-1,-1 18-15,1-17 16,0 17-16,-1-18 15,1 18-15,0-18 16,-1 1-16,1-1 16,-1 0-16,19 1 15,-19-1-15,19 1 16,-19 17-16,1-18 16,0 0-1,17 1-15,-18 17 16,1-18-16,0 0 15,17 1-15,-35-1 16,35 18 0,-35-18-16,36 1 15,-19 17-15,1-18 16,0 1-16,-1-1 16,1 0-16,17 1 15,-17-1-15,-1 0 16,1 18-16,17-17 15,-17-1-15,17 0 16,-17 1-16,17-1 16,-17 1-1,17-1-15,-17 0 16,-1 18 0,1-17-16,0-1 15,-1 18-15,1 0 16,-1-18-16,1 1 15,17-1-15,-17 18 16,0-18 0,-1 1-16,19-1 15,-19 0-15,1 18 16,0-17-16,-1 17 16,1-18-16,-1 18 15,1-17-15,0 17 0,-1-18 16,19 0-1,-19 1-15,19-1 16,-1 0-16,-18 1 0,19-1 16,-1 0-16,0 1 15,-17-1-15,0 1 16,-1 17 0,1-18-16,-1 18 15,1-18 1,0 1-1,-1 17-15,19-18 0,-36 0 16,35 1 0,-17 17-16,17-18 15,-35 0-15,35 1 16,-17 17-16,17-18 16,-17 1-16,-1 17 0,1-18 15,0 18-15,-1-18 16,1 18-1,0 0-15,-1-17 0,1 17 16,-1-18-16,1 18 16,0-18-16,17 18 15,-35-17-15,35-1 16,-17 18 0,0 0-16,-1 0 0,1-18 15,-1 18-15,1 0 31,-18-17-15,18 17 0,-1 0-16,1-18 15,0 18 1,-1 0-16,1-18 0,0 18 16,-1-17-1,1 17-15,0 0 16,-1-18-16,1 18 15,-1 0-15,1-17 16,0 17 0,-1 0-1,1-18-15,0 18 16,-1-18-16,1 18 16,0 0-16,-1 0 0,18-17 15,-17 17-15,17-18 16,1 18-1,-19 0-15,54-18 16,-36 18-16,18-17 16,-18-1-16,18 0 15,-17 18-15,16-17 16,-16 17-16,-1 0 16,-17 0-16,-1 0 15,1-18-15,0 18 0,-1 0 16,1 0-16,-18-17 15,0-1 1</inkml:trace>
  <inkml:trace contextRef="#ctx0" brushRef="#br0" timeOffset="3380.74">10672 11977 0,'-18'0'15,"36"0"48,-18-18-32,17 18-15,1 0 62,-1 0-63,1 0 32,0 0-31,-1-17-1,1 17-15,0 0 16,-18-18 0,17 18-1,1 0 1,0 0 0,-1-18-1,1 18 1,-1 0-1,1 0-15,0 0 16,-1 0 0,1 0-1,0 0 1,-1 0-16,1 0 16,0-17-1,-1 17 1,1 0-1,0 0-15,-1 0 16,1 0 0,-1 0-1,1 0-15,0 0 16,-1 0 0,1 0-16,0 0 15,-1 0-15,1 0 16,0 0-16,17 0 15,-18 0 1,-17-18-16,18 18 0,17 0 16,-17 0-1,0 18-15,-1-18 0,1 0 16,0 0 0,17 0-16,-18 0 15,19 0 1,-19 0-16,1 0 0,0 0 15,-1 0-15,1 0 16,0 0-16,17 0 16,-17-18-1,17 18-15,-18 0 16,36 0-16,-35 0 16,17-18-1,-17 18-15,0 0 0,-1 0 16,18 0-1,-17 0-15,17 0 16,-17-17-16,17 17 16,-17 0-16,0 0 0,-1 0 15,18 0 1,-17 0-16,0 0 16,-1 0-16,1 0 15,0 0-15,17 0 16,-17 0-16,-1 0 0,19 0 15,-19 0 1,18 0 0,-17 0-16,17 0 15,-17 0-15,17 0 16,-17 0 0,0 0-1,-1 0-15,18 0 16,-17 0-16,17 0 15,-17 0-15,0 0 16,-1 0-16,1 0 16,0 17-16,-1-17 15,1 0-15,-1 0 16,1 0-16,17 0 16,-17 0-16,0-17 15,-1 17-15,19 0 16,-19 0-16,1 0 15,0 0-15,-1 17 16,1-17-16,-1 0 16,1 0-1,17 0-15,-17 0 16,17 0-16,-17 0 16,17 18-1,-17-18-15,-1 0 16,1 0-16,0 0 15,-1 0-15,1 0 16,0 0-16,-1 0 16,1 0-16,0 0 15,17 0 1,-18 0 0,1 0-16,0 0 15,-1 0-15,1 0 16,0 0-1,-1 0-15,1 0 32,0 0-32,-1 0 15,1 0-15,0 0 16,-1-18-16,1 18 16,17 0-1,-17 0-15,-1-17 16,1 17-16,0 0 15,-1 0 1,1 0-16,0 0 16,-1 0-16,18 0 15,-17 0-15,35-18 16,-35 18-16,-1 0 16,19-18-16,-19 18 15,1 0-15,17 0 16,-17 0-16,-1-17 15,1 17-15,0 0 16,-1 0 0,1 0-16,0 0 15,-1 0 1,1 0-16,0 0 0,-1 0 16,1 0-16,-1 0 15,1 17 1,0-17-16,-1 0 15,1 0 1,17 0-16,-17 0 16,0 0-16,-1-17 15,18 17 1,-17 0-16,0 0 16,-1 0-16,-17 17 15,18-17-15,0 0 16,-1 0-16,19 0 15,-19 0 1,18 0 0,-17 0-16,17 18 15,-17-18-15,0 0 16,-1 0-16,19 18 0,-19-18 16,19 0-16,-1 0 15,-18 0 1,1 0-16,-36-18 31</inkml:trace>
  <inkml:trace contextRef="#ctx0" brushRef="#br0" timeOffset="6439.51">14940 11853 0,'18'0'15,"-1"0"17,1 0-1,0 0 63,-1 0-79,1 0 1,0 0 0,-1 0-1,1 0 1,17 0-1,-17-17-15,-1 17 0,1 0 16,0 0 0,-1-18-16,1 18 0,17 0 15,-17 0 1,0 0-16,-1 0 0,18 0 16,-17 0-1,17 0 1,-17 0-16,0 18 0,17-18 15,-17 0-15,-1 0 16,1 0-16,17 0 16,-17 0-16,17 0 0,-17 0 15,-1 0-15,36 0 16,-35 0-16,35 0 16,-18 0-16,0 0 15,1 0 1,-19 0-16,36 0 15,-35-18-15,-1 18 0,36 0 16,-35 18 0,0-18-16,17 0 0,0 0 15,-17 17-15,35-17 16,0 0 0,-18 0-16,-17 0 15,17 0-15,0 0 0,18 18 16,-18-18-16,18 0 15,-17 0-15,-19 0 16,1 18-16,17-18 0,-17 0 16,17 0-16,-17 17 15,-1-17-15,19 0 0,-1 0 16,0 0-16,-17 0 16,35 0-1,0 0-15,-18 0 16,0 0-16,0 0 15,-17 0-15,35 0 16,-35 0-16,35 0 16,-36 0-16,1 0 15,-1 18-15,19-18 16,-19 0-16,1 0 0,35 0 16,0 0-1,-35 0-15,-1 0 0,18 0 16,1 0-1,-19 0-15,1 0 16,17 0-16,-17 0 16,0 0-16,-1-18 0,1 18 15,17 0-15,0 0 16,1 0-16,-1-17 16,0 17-16,-17 0 0,17 0 15,-17 0 1,17 0-16,-17 0 15,17 0-15,0 0 16,1 0-16,-19 0 16,36-18-1,-18 18-15,18 0 16,-35 0-16,35 0 16,-18 0-16,18 0 15,-35 0-15,35 0 16,-18 0-16,0 0 15,0 0-15,18 0 16,-35 0-16,53 0 16,-36 0-16,0 0 15,0 0-15,-17 0 0,17 0 16,36 0 0,-54 0-16,19 0 0,-1 0 15,0 0-15,-17 0 16,35 0-16,-36 0 15,19-18-15,-19 18 16,1 0-16,0 0 16,17 0-16,-17 0 15,17 0 1,-17 0-16,34 0 16,-34 0-16,17 0 15,-17-17-15,17 17 16,-17 0-16,17 0 0,18 0 15,-35 0-15,35 0 16,-18 17-16,18-17 16,-18 0-16,36 0 15,-36 18-15,36-18 16,-36 0-16,35 0 16,-34 0-1,34 0-15,-35 0 16,36 0-16,-36 0 15,18 0-15,-18 0 16,36 0-16,-36 0 16,36 0-1,-36 0-15,53 0 16,-35 0-16,71 0 16,-54 18-16,71-18 15,-70 0-15,70 0 16,-70 0-16,87 0 15,-87 17-15,-1-17 16,1 0-16,0 0 0,-18 0 16,17 0-16,54 0 15,-72 0-15,19 0 16,-53 0-16,-1 0 16</inkml:trace>
  <inkml:trace contextRef="#ctx0" brushRef="#br0" timeOffset="9998.2">22243 11942 0,'17'0'47,"1"0"-16,-18-18-15,18 18-1,-36 0 16,0 0-15,36 0 31,0 0 47,-1-18 15,1 18-93,-1 0-16,1 0 15,0 0 1,-1 0 0,1-17-16,0 17 15,-1 0 1,1 0-16,0 0 0,-1 0 15,1 0-15,17 0 16,-17 0-16,-1 0 16,1 0-16,0-18 0,17 18 15,-17 0-15,17 0 16,-17 0-16,-1 0 16,18 0-16,-17 0 15,0 0-15,17 0 16,-17 0-16,-1 0 15,19 0-15,-1 0 16,-18 0-16,1 0 0,17 0 16,1 0-16,-19 0 15,36 0-15,-35 0 16,17 0-16,-17 0 16,17 0-16,0 0 15,1 0-15,-19 0 0,19 0 16,16 0-16,-16-18 15,-1 18-15,18 0 16,-18 0-16,18 0 16,-35 18-16,17-18 0,-17 0 15,17 0 1,-17 0-16,17 0 0,-17 0 16,34 0-16,-34 0 15,53 0-15,-36 0 16,53 0-16,-53 0 15,1 0-15,-1 0 16,-17 0-16,17 0 0,-18 0 16,19 0-16,-1 0 15,-17 0-15,17 0 16,-17 0-16,17 18 16,0-18-16,-17 0 0,17 0 15,0 0-15,18 0 16,-17 0-16,34 0 15,-35 0-15,54 0 16,-54 0-16,35 0 16,-52 17-16,0-17 15,-1 0-15,1 0 16,0 0-16,17 0 16,-17 0-16,-1 0 0,1 0 15,-1 0 1,19-17-16,17 17 0,-18 0 15,53 0 1,-53-18-16,36 18 16,-36 0-16,36 0 15,-54 0-15,36 0 16,-35 0-16,0 0 16,-1 0-1,1 0-15,0 0 16,17 0-16,0 0 15,0 0-15,71 0 16,0 0 0,-18 0-16,-17 0 15,-36 0-15,0 0 16,-17 0-16,0 0 16,-1 0-16,1-18 31,0 18-16,-1 0-15,18 0 16,1 0-16,17 0 16,0 18-16,17-18 15,-17 0-15,18 0 16,-36 0-16,35 0 16,-52 0-16,17 0 15,-17 0 1,0 0-16,-1 0 15,1 0-15,17 0 16,-17 0-16,17 0 16,36 18-1,-18-18-15,35 0 16,-53 0-16,18 0 0,-18 17 16,0-17-16,36 0 15,-53 0-15,-1 0 0,1 0 16,0 0-1,-1 0 1,1 0 0,0 0-16,-1 0 0,1 0 15,35 0-15,-36 0 16,19 0-16,-1 0 16,0 0-16,18 0 15,18 0-15,-36 0 0,18 0 16,-18 18-16,36-18 15,-54 0-15,19 0 0,-19 0 16,19 0-16,-19 0 16,1 0-16,-1 0 15,1 0 1,0 0-16,-1 0 16,19 0-1,-19 0-15,19 0 0,-1 0 16,0 18-16,0-18 0,18 0 15,-17 0-15,-1 0 0,0 17 16,18-17-16,-35 0 16,17 0-16,-35-17 15,18 17 32,-1 17-47,19-17 16,-19 0-1,1 0-15,-1 0 16,1 0 0,0 18-1,-1-18-15,19 0 16,-19 0-16,36 17 16,-18-17-16,-17 0 15,-18-17 1,-18 17-1,1 0-15,-1-18 16</inkml:trace>
  <inkml:trace contextRef="#ctx0" brushRef="#br0" timeOffset="13141.08">29598 10989 0,'18'0'16,"-1"-18"-16,1 18 16,53-35-1,-36 17-15,18 1 0,0-18 16,52 17-16,-52 0 15,-17 18-15,17 0 16,-36 0-16,-17 18 16</inkml:trace>
  <inkml:trace contextRef="#ctx0" brushRef="#br0" timeOffset="13302.87">29898 10954 0,'53'70'0,"-36"-34"15,1-1-15,17 71 16,18-18 0,-35-18-1,0-34-15,-1-19 0,-17 1 16</inkml:trace>
  <inkml:trace contextRef="#ctx0" brushRef="#br0" timeOffset="14092.41">30198 11342 0,'0'17'16,"17"-17"-16,-17-17 31,18-18-15,-18 17-16,18-17 15,-1-1-15,1 19 16,0 17-16,-1-18 0,19 18 15,-1 0 1,-18 0-16,19 0 16,-19 0-16,1 0 0,-18 18 15,0-1 1,-18 1-16,1 17 16,17-17-16,0 0 15,0-1 1,17 1-16,1-18 15,17 17-15,-17-17 16,0-17 0,-1-1-16,1 1 0,-18-1 15,0 0 1,0 1-16,-18-1 16,1 0-1,17 1-15,17 17 16,1 17-1,-1 1 1,1-18-16,17 18 16,-17-18-16,0 0 15,-1 0-15,1 17 16,-18 1-16,18 17 16,-18-17-1,17 17 1,1-35-16,0 0 15,-1 0-15,1 0 16,-1-35-16,-17 17 16,18-35-1,-18 36-15,-18-54 16,1 36-16,-1-53 16,1 35-16,-36-36 15,35 54-15,-17 0 0,17 17 16,0 18-1,18 18-15,36 52 16,-19-17-16,19 53 16,-1-53-16,18 53 15,-36-71-15,1 1 16,17-1-16,-17-18 16,0 1-16,-1-18 0,1 0 15,-18-18 1</inkml:trace>
  <inkml:trace contextRef="#ctx0" brushRef="#br0" timeOffset="14276.43">31027 11271 0,'17'18'16,"1"-18"-16,0 0 15,-18-18-15,17 1 16,-17-1-16,0-17 15,0 17-15,-17-17 16,17 17-16,-18 1 16</inkml:trace>
  <inkml:trace contextRef="#ctx0" brushRef="#br0" timeOffset="14447.46">31203 11201 0,'0'0'0,"18"0"0,35 0 15,-18-18-15,-17 18 16,17 0-16,18-18 16,-35 1-16</inkml:trace>
  <inkml:trace contextRef="#ctx0" brushRef="#br0" timeOffset="14637.11">31291 10971 0,'0'89'15,"18"-1"-15,-18-35 16,18 35-16,-1-53 15,-17 0-15,36 36 16,-19-36 0</inkml:trace>
  <inkml:trace contextRef="#ctx0" brushRef="#br0" timeOffset="14803.61">31538 11307 0,'18'17'16,"0"-17"-1,-18 18-15,17-18 16,-17-18-16</inkml:trace>
  <inkml:trace contextRef="#ctx0" brushRef="#br0" timeOffset="14915.74">31521 11095 0,'17'18'16</inkml:trace>
  <inkml:trace contextRef="#ctx0" brushRef="#br0" timeOffset="15154.54">31715 11359 0,'17'18'16,"1"0"0,0-18-16,17 0 15,-17 0-15,17-36 16,-35 19-16,0-18 15,0-1 1,0 19-16,-35-19 0,17 19 16,-17 17-1</inkml:trace>
  <inkml:trace contextRef="#ctx0" brushRef="#br0" timeOffset="15433.65">31944 11412 0,'0'-17'31,"18"-1"-31,35 0 16,-36 1-16,19-1 15,-19 18-15,1-17 0,17 17 16,-35 17-1,0 1 1,-18-1 0,18 19-1,0-19-15,0 1 16,18 0-16</inkml:trace>
  <inkml:trace contextRef="#ctx0" brushRef="#br0" timeOffset="15861.19">32191 11430 0,'35'-18'16,"-17"1"-1,0 17 1,-36 0 0,0 0-1,1 35-15,17-17 16,17-1 0,1-17-1,17 0 1,-17 0-16,35-17 15,-36-19-15,1 19 0,17-19 16,-17 19 0,0-1-16,-18-17 0,17 17 15,1 1-15,-1-54 16,-17 36-16,0 0 0,0-71 16,-17 53-16,-1 17 15,18-16-15,-35-19 16,17 53-16,-17 18 15,35 18-15,-35 53 16,35-19-16,0 90 16,0-72-16,35 54 15,-17-71-15,52 17 16,-35-35 0,36 18-16,-53-35 15,-1 0-15,-34-18 16,-1 0-1</inkml:trace>
  <inkml:trace contextRef="#ctx0" brushRef="#br0" timeOffset="16405.92">29810 11712 0,'17'0'16,"-17"18"-16,18 0 15,-18 105 1,0-52-16,0-19 15,0 1-15,0 0 0,0 0 16,18-18-16,-18 1 0,0-1 16,35 0-16</inkml:trace>
  <inkml:trace contextRef="#ctx0" brushRef="#br0" timeOffset="16734.27">30021 12083 0,'36'0'15,"17"0"1,17 0 0,1-36-16,-36 19 15,-35-1-15,0 0 16,-18 1-16,1-1 15,-54 18 1,54 0-16,-36 18 16,35-1-16,0 19 15,1-19-15,17 19 16,17-19-16,1 1 0,0 17 0,35 0 16,-18-17-1,35 0-15,-34-18 16,-1 17-16,-17-17 0,-1 0 15</inkml:trace>
  <inkml:trace contextRef="#ctx0" brushRef="#br0" timeOffset="17173.3">30603 12030 0,'-35'0'15,"18"0"-15,-36 35 16,35-17-1,0-1-15,-17 36 16,35-18-16,18-17 0,17 17 16,0-17-16,-17-18 15,17 0-15,0 0 16,-17 0-16,17-35 0,-17 17 16,0-17-1,-18 0-15,0 17 0,-36-17 16,36 17-16,-17 18 15,17 18 1,17 17 0,1-17-16,0-1 0,-1 18 15,1-35 1,0 18-16,-1-18 16,-17-18-1,0 1-15,0-1 16,0-17-1,0 0-15,36 17 16,-36 0-16,35 1 16,-18 17-16,19 0 15,-19 0-15,-17 17 16</inkml:trace>
  <inkml:trace contextRef="#ctx0" brushRef="#br0" timeOffset="17500.94">30956 12118 0,'0'35'0,"0"0"16,0-17-1,0 0-15,0-1 16,18-17-16,-18-17 15,0-1 1,0 0-16,0 1 16,18-1-16,-18-17 15,17 17-15,1-17 16,-18 17-16,35 18 16,-17 0-1,-1 18-15,-17 0 16,18 17-1,0-17-15,-18-1 0,17 1 16</inkml:trace>
  <inkml:trace contextRef="#ctx0" brushRef="#br0" timeOffset="19068.09">31115 12136 0,'0'17'31,"0"1"-16,18-18-15,-18 35 16,0-17 0,17 17-16,-17-17 15,0-1-15,0 1 16,-17-18 0</inkml:trace>
  <inkml:trace contextRef="#ctx0" brushRef="#br0" timeOffset="19240.29">31168 11942 0,'0'-18'15,"18"18"1,-1 0-16</inkml:trace>
  <inkml:trace contextRef="#ctx0" brushRef="#br0" timeOffset="19586.39">31238 12206 0,'0'18'16,"0"-1"-16,0 1 31,0-36-15,18 1-16,-18-1 16,18 0-16,-18 1 15,17 17-15,1 0 16,0 0-1,-18 17 1,17 1 0,-17 0-16,-17-1 15,17 1 1,17-18 0,1 18-1,0-18-15</inkml:trace>
  <inkml:trace contextRef="#ctx0" brushRef="#br0" timeOffset="20014.96">31415 12259 0,'0'-18'15,"18"1"-15,-1-1 16,-17-17 0,18 35-16,-18-18 15,0 1-15,-18 17 16,1 17 0,17 1-1,-18 17-15,18-17 0,0 17 16,18-17-1,-1-1 1,1-34-16,-1 17 16,1-18-16,0 18 15,-1-18-15,-17 1 16,18 34 0,-18 19-1,0-1-15,18 53 16,-18-35-16,17 35 15,1-35-15,-18 18 16,0-36-16,-18 0 16,1-17-16,-36-18 15,17 0-15,-34-35 16,52 17-16,-17 0 16,17-17-16,1 0 0,-19-36 15,36 36-15,36-18 16,-1 18-16,36-18 15,-19 35 1,37-17-16,-54 35 16</inkml:trace>
  <inkml:trace contextRef="#ctx0" brushRef="#br0" timeOffset="20482.76">32297 12083 0,'-35'0'15,"-18"17"1,0 36 0,17 0-1,19-18-15,17-17 0,0 17 16,35-17 0,-17-18-16,-1 0 0,36-18 15,0-17 1,-35 17-16,17 1 0,-17-19 15,-18 1-15,0 18 16,0-1-16,-18 18 16,18 35-1,0-17-15,0 17 16,0 18-16,18-35 16,-1-1-16,19 1 15,-1 17-15,-17-35 16,17 0-16,-18-17 0</inkml:trace>
  <inkml:trace contextRef="#ctx0" brushRef="#br0" timeOffset="20676.16">32526 11765 0,'0'53'16,"18"-35"-16,-18 35 15,0-18-15,0 18 16,17 0-16,1 53 16,0-54-16,-18 1 0,17-17 15,-17-1-15,18 18 16,0-35-16</inkml:trace>
  <inkml:trace contextRef="#ctx0" brushRef="#br0" timeOffset="21309.67">32826 12118 0,'-35'0'15,"-1"18"1,1-1-16,35 18 16,0-17-1,0 0-15,0-1 0,18-17 16,-1 18-16,1-18 0,0 0 0,-18-18 15,17 18-15,1-17 16,-18-1-16,0 0 16,0 36-1,18 17 1,-18 1-16,17 34 16,1-17-16,-18-18 15,0 54 1,0-19-16,0-35 15,0-17-15,-35 0 16,17-18-16,-17-18 16,-1-17-1,36 17-15,-17-35 16,17 18-16,17-18 16,1 18-16,17 0 15,1 17-15,-19 0 0,1 18 16,35 0-16,-36 0 15,1 0-15,0 0 16,-1 0-16,1-17 0,0 17 16,-18 17-1,0 1 1,17 0 0,-17-1-1,18-17-15,0 0 0,-1 0 16,1 0-1,-1-35-15,-17 17 16,0-17 0,-17 17-16,-1-17 15,1 35-15,-36-18 16,35 18-16,-17 0 16</inkml:trace>
  <inkml:trace contextRef="#ctx0" brushRef="#br0" timeOffset="22017.09">29774 12682 0,'0'-17'0,"18"17"15,-36 0 1,-17 70 0,18 36-1,-19 0-15,36-53 16,0 53-16,0-71 15,36 36-15,-1-54 16,18 1-16,-18-18 16</inkml:trace>
  <inkml:trace contextRef="#ctx0" brushRef="#br0" timeOffset="22304.66">30145 12806 0,'-53'0'16,"35"-18"-16,-17 36 15,17-1-15,-17 19 16,35-1-16,0 0 0,18 1 16,-1-1-16,36 18 15,-17-18-15,17 0 16,-36-17-16,1 0 15,-18-1-15,-18 1 16,-17 0-16,17-18 16,-52 0-1,52-18-15,-35 0 16,35 1-16</inkml:trace>
  <inkml:trace contextRef="#ctx0" brushRef="#br0" timeOffset="22561.62">30357 12965 0,'0'70'16,"0"-17"-16,17 18 16,1-54-16,-1 19 0,1-19 15,35 1-15,-35-18 16,35-35-16,-36 17 15,18-35-15,-17 18 16,-18-18 0,0 18-16,0-1 0,-18 1 15,18 17-15,-17 1 16,-1 17-16,1 17 16</inkml:trace>
  <inkml:trace contextRef="#ctx0" brushRef="#br0" timeOffset="23069.02">30780 12929 0,'0'18'15,"0"53"-15,0-54 16,0 54-16,0-36 15,0 18-15,18-35 16,-18-36 0,17 0-16,1-35 15,-1-17 1,1 35-16,0-18 16,-18 17-16,17 19 0,-17-1 15,18 36 1,-18-1-16,0 19 15,0-1-15,0 35 16,18-34-16,-18-19 0,17 1 16,1 0-16,0-18 15,-1 0-15,1-18 0,-18-17 16,17 17-16,19-52 16,-19 52-16,19-35 15,-19 35-15,-17 1 16,36 17-16,-19 17 15,-17 19 1,0-1-16,0 35 16,0-52-16,0 17 15,0 1-15,0 17 16,18-36-16,-1 1 0,1-1 16</inkml:trace>
  <inkml:trace contextRef="#ctx0" brushRef="#br0" timeOffset="23226.12">31591 13229 0,'-17'53'16,"-19"18"0,-17-1-16,18-35 15,0 1-15,-18 17 16</inkml:trace>
  <inkml:trace contextRef="#ctx0" brushRef="#br0" timeOffset="24229.79">29827 13635 0,'18'-18'16,"0"18"-16,-18 18 0,17 17 15,1 18-15,-18 53 16,0-53 0,0 53-16,0-53 15,0-18-15,18 0 0,-1-17 16,18-1-16</inkml:trace>
  <inkml:trace contextRef="#ctx0" brushRef="#br0" timeOffset="24475.6">30127 13847 0,'-35'17'15,"17"36"1,1-35-16,34 35 15,1-36-15,0 1 0,17 0 16,-17-18-16,17 17 0,18-17 16,-36-17-16,36-1 15,-35 0-15,0 1 0,-18-1 16,0 0-16,-36-17 16,19 17-16,-19-17 15,19 35-15,-1 0 16,0 0-16</inkml:trace>
  <inkml:trace contextRef="#ctx0" brushRef="#br0" timeOffset="24864.31">30586 13899 0,'-18'0'15,"-17"18"-15,17 0 16,1 17-16,-36 0 15,53 1-15,-18-19 0,18 1 16,18-18 0,17 0-16,-17-18 0,17 1 15,-17-1-15,17-35 16,-18 35-16,-17-17 16,0 17-16,0 1 15,0 34 1,0 54-16,0-18 15,0 53 1,18-53-16,0 35 16,-1-53-16,-17 36 15,0-54-15,0 19 16,-17-19-16,-19-17 16,19-17-16,-36-1 15,35 0-15,-35-35 16,36 36-16,-1-18 15,18-1-15</inkml:trace>
  <inkml:trace contextRef="#ctx0" brushRef="#br0" timeOffset="24991.8">30745 13988 0,'0'53'16,"0"-36"-16,0 1 0,17 35 15</inkml:trace>
  <inkml:trace contextRef="#ctx0" brushRef="#br0" timeOffset="25176.89">30745 13811 0,'0'18'32,"0"17"-17,17-17-15,1-1 16</inkml:trace>
  <inkml:trace contextRef="#ctx0" brushRef="#br0" timeOffset="25387.38">30868 13952 0,'18'0'0,"-18"18"16,0 0 0,0-1-16,0 19 15,17-36-15,-17 17 16,18 1-16,-18-1 16,-18-17-1,1 18 1,-1-18-16,0 0 0,1 0 15,-18 0-15,17 0 16,0-18-16</inkml:trace>
  <inkml:trace contextRef="#ctx0" brushRef="#br0" timeOffset="25560.56">30956 13935 0,'-17'0'16,"34"-18"-16,1 18 16,0 0-16,-1-18 15,18 18-15,1 0 0,-19 0 16,1-17-16,0-1 0</inkml:trace>
  <inkml:trace contextRef="#ctx0" brushRef="#br0" timeOffset="25726.36">30992 13758 0,'17'36'15,"-17"-19"-15,18 19 0,-18-1 16,35 35-16,-35-34 16,0 34-16,0-35 15,18 1-15,-18-19 16</inkml:trace>
  <inkml:trace contextRef="#ctx0" brushRef="#br0" timeOffset="25831.38">31186 14005 0,'0'36'16,"17"-19"-16,-17 1 15</inkml:trace>
  <inkml:trace contextRef="#ctx0" brushRef="#br0" timeOffset="26111.19">31380 14076 0,'0'17'15,"0"1"1,17 0-16,1-1 16,0-17-16,34 0 15,-16 0-15,-19 0 0,1 0 16,0 0-16,-18-17 15</inkml:trace>
  <inkml:trace contextRef="#ctx0" brushRef="#br0" timeOffset="26572.51">30004 14605 0,'17'71'0,"1"-36"16,17 35-16,-35-52 15,18 17 1,-18-52-1,0-19 1,18-34 0,-18 52-16,0-17 15,0 17-15,17-17 0,-17 17 0,18 1 16,-18-1 0,18 18-16,-18 18 15</inkml:trace>
  <inkml:trace contextRef="#ctx0" brushRef="#br0" timeOffset="27210.89">30304 14781 0,'17'0'16,"19"-17"-16,16-1 0,-34 0 15,35-17 1,-35 18-16,-1-19 15,-17 19-15,-17-1 16,-1 18-16,-17 0 16,17 18-16,-17 17 15,17-17-15,18 34 16,0-34-16,18 35 16,-1-35-16,54-1 15,-36-17-15,36 0 16,-36 0-16,18-17 15,-18-1-15,-17-17 16,-18 17 0,0 0-16,-18 18 0,18-17 15,-35 17-15,17 0 16,-17 17-16,35 1 16,-18 17-16,18-17 15,18 17 1,0-35-16,17 18 15,0-18-15,1-18 16,-19 1-16,19-19 16,-19 36-16,1-35 15,-18 17-15,0 36 32,0 35-32,0-18 15,0 18-15,17 53 16,1-53-16,0 35 15,-18-53-15,0 1 0,0-1 16,-18-17 0,0-18-16,1 0 15,-36-18 1,35 0-16,-17-35 0,17 36 16,-17-54-1,35 18-15,-18 18 16</inkml:trace>
  <inkml:trace contextRef="#ctx0" brushRef="#br0" timeOffset="27301.34">30956 14834 0,'0'18'0</inkml:trace>
  <inkml:trace contextRef="#ctx0" brushRef="#br0" timeOffset="27433.66">30921 14923 0,'-18'-36'15,"18"-17"1,0 18-16,0 0 0,0 17 16,18-35-1,0 18-15,-1 35 0,1-18 16,0 18-16</inkml:trace>
  <inkml:trace contextRef="#ctx0" brushRef="#br0" timeOffset="27701.03">31027 14781 0,'17'0'16,"19"0"0,-1 0-1,0-17-15,-17 17 0,0-18 16,-18 0-1,0 1-15,-36-1 16,19 18-16,-19 0 16,1 0-16,17 18 15,18-1 1,18 1-16,0 0 0,-1-1 16,54 19-1</inkml:trace>
  <inkml:trace contextRef="#ctx0" brushRef="#br0" timeOffset="27951.32">31344 14640 0,'-35'0'15,"17"0"-15,1 0 16,17 36-16,17-19 0,-17 1 15,36 17 1,17 0-16,-36-35 16,1 18-16,-18 0 15,-18-1 1,-17-17 0,17 0-16,1 0 0,-19 0 15</inkml:trace>
  <inkml:trace contextRef="#ctx0" brushRef="#br0" timeOffset="28240.49">31521 14605 0,'-36'0'16,"1"18"-1,18-1-15,17 19 16,17-19-16,-17 18 0,53 1 16,0-1-1,-18-17 1,-17-1-16,-18 1 0,-18-18 16,1 0-1,-36 0-15,17 0 16,19 0-16,-36 0 15,35-18-15</inkml:trace>
  <inkml:trace contextRef="#ctx0" brushRef="#br0" timeOffset="28412.56">31768 14693 0,'0'18'15,"17"17"1,1 18 0,0-35-16,-1-1 0,-17 19 15,18-36-15,-18 17 0</inkml:trace>
  <inkml:trace contextRef="#ctx0" brushRef="#br0" timeOffset="28551.15">31856 14552 0,'0'-18'16,"17"18"-1,-17 36 1</inkml:trace>
  <inkml:trace contextRef="#ctx0" brushRef="#br0" timeOffset="28791.47">31979 14834 0,'0'36'16,"36"-19"0,-19-17-16,36 18 15,-35-36-15,-1 18 16,1-17-16,0-19 15,-36 19-15,18-1 0,-35-35 16,0 35 0,17 1-16,-35 17 15,35-18-15,1 18 0</inkml:trace>
  <inkml:trace contextRef="#ctx0" brushRef="#br0" timeOffset="29045.73">32173 14923 0,'0'-18'15,"0"0"1,18 1-16,0-1 16,17-17-16,-17 17 15,-1 0-15,18 1 16,-17 17-16,17 17 15,-35 1-15,18 17 16,0-17 0,-18 17-16,17-17 0,1 17 15,0-35-15</inkml:trace>
  <inkml:trace contextRef="#ctx0" brushRef="#br0" timeOffset="29264.1">32632 14852 0,'18'0'15,"-1"0"-15,1 18 16,0-1 0</inkml:trace>
  <inkml:trace contextRef="#ctx0" brushRef="#br0" timeOffset="29558.75">32703 14870 0,'-18'35'0,"0"0"15,1 18 1,-1 0 0,18-35-16,-18-1 0,18 19 15,-17-19-15,34-17 16</inkml:trace>
  <inkml:trace contextRef="#ctx0" brushRef="#br0" timeOffset="29719.5">32879 14887 0,'0'18'16,"18"-18"-1,-1 18-15,1-18 16</inkml:trace>
  <inkml:trace contextRef="#ctx0" brushRef="#br0" timeOffset="29857.95">33073 14887 0,'35'0'16,"-17"0"-16</inkml:trace>
  <inkml:trace contextRef="#ctx0" brushRef="#br0" timeOffset="29998.31">33249 14852 0,'18'0'15,"17"-18"1,-17 18-16</inkml:trace>
  <inkml:trace contextRef="#ctx0" brushRef="#br0" timeOffset="30248.88">33320 14270 0,'18'0'16,"34"35"0,1 53-1,-17-35-15,17 88 16,-1-17 0,-34-54-16,-18 36 0,0-53 15,0 0-15,-18-18 0,1 1 16,-36 17-16,18-36 15,-18 1 1</inkml:trace>
  <inkml:trace contextRef="#ctx0" brushRef="#br1" timeOffset="112836.17">6491 16175 0,'0'18'62,"18"17"-62,-18 0 16,0 18-16,0 0 16,0 0-16,0 17 0,0-17 15,0 0-15,17 0 0,-17-18 0,0 1 16,0-1-16,18 0 16,0-17-16,-18-36 15</inkml:trace>
  <inkml:trace contextRef="#ctx0" brushRef="#br1" timeOffset="113337.43">6244 16510 0,'0'18'16,"0"-36"46,18 0-46,-18-17 0,17 17-16,-17 1 0,18-18 15,0-1-15,-18 19 16,17-19-16,1 19 0,0-1 16,-1-17-16,19 17 15,-1-17-15,-18 17 16,1 1-1,0 17 1,-18 17-16,17 1 16,-17 17-16,36 0 15,-36-17-15,17 0 0,1-1 16,0 1-16,17 0 16,-17-18-16,-1 0 15,1 17-15,-1-17 0</inkml:trace>
  <inkml:trace contextRef="#ctx0" brushRef="#br1" timeOffset="116563.32">6438 15840 0,'18'17'16,"-1"-17"-16,1 0 15,0 0-15,17 0 16,-17 0-16,17-17 0,-17 17 16,35 0-1,-36-18-15,1 18 0,17 0 16,-17 0-16,-1 0 16,1 0-16,0 0 15,-1 0-15,1 0 16,0 18-16,-1-18 0,18 0 15,-17 0 1,17 0-16,18-18 16,-17 18-16,16 0 15,-16 0-15,17-18 16,-18 18-16,36 0 16,-36 0-16,35-17 15,-34 17-15,34 0 16,-35 0-16,54 0 15,-54 0-15,35 0 16,-34 0-16,34 0 16,-34 0-16,34 17 15,-17-17 1,18 0-16,-18 0 16,35 0-16,-35 0 15,35 0 1,-35 0-16,35-17 0,-35 17 15,35 0 1,-35 0-16,35 0 16,-35 0-16,53 0 15,-53 0-15,0 0 0,53-18 16,-18 18 0,-35 0-16,-18 0 15,18 0-15,17 0 16,-17 0-16,18 18 15,-18-18-15,-18 0 0,36 0 16,-18 17-16,17-17 16,-35 0-16,54 18 15,-36-18 1,35 0-16,-53 0 16,71 18-16,-71-18 15,53 0-15,-35 0 16,35 0-16,-35 0 15,53 0 1,-53 0-16,0 0 16,0 0-16,0-18 0,70 18 15,-52-18-15,52 18 16,-70 0-16,71 0 16,-54 0-16,54 0 15,-54 0-15,71 0 16,-70 0-16,70 0 15,-70 0-15,105 0 16,-105-17-16,105 17 16,-105-18-1,17 18-15,88 0 16,-88-17-16,1 17 0,69 0 16,-70-18-1,1 18-15,87 0 0,-70-18 16,-18 18-16,88 0 15,-70-17-15,-18 17 16,1 0-16,87-18 16,-88 18-16,71 0 15,-71 0-15,71 0 16,-88 0-16,87 0 16,-70 0-16,54 0 15,-54 0-15,71 0 16,-89 0-16,71 0 15,-53 0-15,53 0 16,-70 0-16,70 18 16,-70-18-1,70 0-15,-53 0 16,53 0-16,-70 0 16,87 0-16,-87 0 15,88 0 1,-89 0-16,71 0 15,-70 0-15,0 17 16,-1-17-16,1 18 0,70-18 16,-71 18-16,71-18 15,-70 0-15,88 0 16,-89 0-16,89 0 16,-71 0-16,71 0 15,-71 0-15,71 0 16,-71 0-16,88 0 15,-105 0-15,88 0 16,-71 17-16,0-17 16,-17 0-16,17 0 0,71 0 15,-89 0 1,89 0-16,-71 18 16,0-18-16,71 0 15,-71 0-15,-17 17 0,17-17 16,0 0-16,0 0 15,1 0-15,-1 0 16,0 0-16,0 0 0,106 0 16,-106 0-16,106 0 15,-105 0-15,69 18 16,-69-18-16,69 0 16,-87 0-16,70 0 15,-70 0-15,52 0 16,-70 0-16,0 0 15,0 0-15,-36 0 16,-17 18 15,0-36-15</inkml:trace>
  <inkml:trace contextRef="#ctx0" brushRef="#br1" timeOffset="116897.38">22737 15681 0,'88'18'15,"-18"-1"-15,36-17 16,-71 18-16,71 0 16,-53-18-16,18 17 15,-54-17-15,-17 18 16,0-1-16,-17 1 16,-54 17-16,54-17 15,-72 0 1,72-1-16,-54 1 15,53 0-15,1-18 16,17 17-16,17-17 16</inkml:trace>
  <inkml:trace contextRef="#ctx0" brushRef="#br1" timeOffset="117496.51">23460 16104 0,'0'18'32,"17"35"-17,1-18-15,-18 0 0,18 18 16,-1-17-16,-17 17 0,36 35 16,-1-53-16,0 18 15,-17-35-15,-1 17 16,1-35-1</inkml:trace>
  <inkml:trace contextRef="#ctx0" brushRef="#br1" timeOffset="117971.2">23266 15840 0,'0'-18'16</inkml:trace>
  <inkml:trace contextRef="#ctx0" brushRef="#br1" timeOffset="118736.76">23354 16210 0,'-18'18'0,"1"-1"15,-1 1 1,0-18 0,1 18-1,-1-18 1,0 0 0,1 0-1,-1 0 1,18-18-1,0 0 17,18 1-17,-18-1 1,17 1-16,-17-19 0,0 19 16,18-1-1,0 18-15,-1-18 16,1 1-16,0 17 15,35 0-15,-36 0 16,18 0 0,-17 17-16,17 1 15,-17 0-15,17 17 16,-17-17-16,35 17 16,-18-18-16,-17-17 15,17 18-15,-17-18 0,-1 0 16,1 0-1</inkml:trace>
  <inkml:trace contextRef="#ctx0" brushRef="#br1" timeOffset="122162.52">23530 15716 0,'18'0'31,"17"0"-15,18 0-16,-35 0 15,17 0-15,0 0 0,36 0 16,-36 0-16,89 0 16,-71 0-16,105 18 15,-52-18-15,71 0 16,-89 18 0,106-1-16,-106 1 15,71-1-15,-71 1 16,88-18-16,-88 0 15,89 0-15,-89 0 16,71-18 0,-106 1-16,70 17 15,-52 0-15,70-18 16,-88 18-16,70 0 16,-70 0-16,35 0 15,-70 18-15,17-18 16,1 0-16,-19 0 15,-34-18 32</inkml:trace>
  <inkml:trace contextRef="#ctx0" brushRef="#br1" timeOffset="122451.42">26229 15593 0,'-18'-18'15,"36"18"1,17 0 0,18 0-16,35 18 15,18 17 1,-70-17-16,-19-1 0,18 19 15,-17-1 1,-36-17-16,18-1 0,-52 1 16,-1-1-1,17 1-15,1-18 16,0 18-16,17-18 16,18 17-16</inkml:trace>
  <inkml:trace contextRef="#ctx0" brushRef="#br1" timeOffset="122836.28">26582 16157 0,'-18'53'15,"18"18"1,0-36-16,18 53 16,-1-17-1,1-36-15,0 0 0,-1-17 16,1 17-16,0-17 16,-18-1-16,17-17 0</inkml:trace>
  <inkml:trace contextRef="#ctx0" brushRef="#br1" timeOffset="123152.97">26229 16387 0,'18'17'16,"-1"-17"-1,1 0-15,53-35 16,17-18 0,-53 35-16,-17-17 0,17 17 15,-17-17-15,-1-18 16,-17 36-16,18-1 16,-18 0-16,17 18 15,19 36 1,-19-19-16,36 19 15,-17-1-15,16 0 16,-16-17-16,17 17 16,-36-35-1</inkml:trace>
  <inkml:trace contextRef="#ctx0" brushRef="#br2" timeOffset="192518.04">4657 15787 0,'17'0'78,"-17"-18"-62,18 1-1,-18-1 1,0 0-16,18 1 15,-1-1-15,1 0 16,-18 1 0,18 17-16,-1-36 15,1 1-15,-1 18 16,1 17-16,-18-18 0,35-17 16,-35 17-16,36 0 15,-36 1 1,17-1-16,19-17 15,-19 17-15,1 0 16,-1 1-16,1-36 16,0 35-16,17-17 15,-17 17-15,17-17 16,-17 17-16,-18 1 16,35-18-16,-18 35 15,1-18-15,17-17 16,-35 17-16,18 0 0,0 1 15,-1-1-15,19-17 16,-19 17 0,-17 1-16,36-19 15,-1 1 1,0 17-16,0-17 16,-17 0-16,35-1 15,-35 19-15,17-36 16,-18 35-16,1 1 0,0-1 15,-1 0-15,19-17 16,-19 17-16,19 1 16,-19-1-16,18-17 15,1 17-15,-1-17 16,-17 17-16,35-35 16,-36 36-16,36-18 15,-35-1-15,35 1 16,-36 17-16,1 1 15,35-36 1,-18 35-16,-17 0 0,35-34 16,-36 34-16,19-17 15,17-1-15,-36 1 16,18 17-16,18-17 16,-35 35-16,0-17 0,35-19 15,-36 19 1,1-1-16,35 0 15,-36 1-15,36-19 16,-17 1-16,-1 0 16,-17 17-16,34 1 15,-34-19-15,35 19 16,-35-1-16,35-17 16,-36 17-16,54-35 15,-54 36-15,36-19 16,-17 19-16,-1-19 15,-17 19 1,17-1-16,0 0 16,0-17-16,-17 35 15,35-35-15,-18 17 16,18-35-16,-18 36 16,36-1-1,-53 0-15,52-17 16,-35 18-16,36-19 15,-36 19-15,36-19 16,-54 19-16,54-19 16,-53 1-16,52 0 15,-35 0-15,36-18 16,-36 35-16,53-35 16,-52 18-16,52-18 15,-53 35-15,36-35 16,-36 36-16,18-36 15,-18 35 1,-17 1-16,52-19 16,-17-17-16,-17 36 15,34-36-15,-35 35 16,1 0-16,34-34 16,-34 34-16,-19 0 15,54-17-15,-54 17 16,19 1-16,34-19 15,-34 19-15,-1-1 0,35-35 16,-34 36-16,34-19 16,-35 19-1,18-1-15,-17-17 0,17 17 16,-18-17-16,18 17 0,35-35 16,0 0-1,-53 36-15,54-36 16,-54 35-16,0 1 15,0-1-15,1 0 0,-1 1 16,0-1-16,36-17 16,-18 17-16,-18 0 0,71-34 15,-53 34 1,0-17-16,70-18 16,-52 17-16,-1 1 0,-17 18 15,88-54-15,-70 36 16,35-1-16,-53 19 15,-18-19-15,18 19 16,-36 17-16,-17-18 0</inkml:trace>
  <inkml:trace contextRef="#ctx0" brushRef="#br2" timeOffset="195293.55">11571 10901 0,'18'-18'16,"17"18"-1,-17-17 1,17-1-16,-17 18 15,-1-18-15,1 18 16,0 0-16,-1 0 16,1 0-1,-1 0 1,19 0 0,-19 0-16,1-17 0,17 17 15,1-18 1,-19 0-16,1 18 15,-1-17-15,1 17 0,0 0 16,-1-18 0,1 18-16,17 0 15,-17 0-15,35-18 16,-36 18-16,36-17 16,-17-1-16,-19 18 15,19 0-15,-19-17 16,19 17-16,-19 0 15,1 0-15,17-18 16,-17 18-16,17 0 0,0 0 16,-17-18-16,17 18 15,-17 0-15,17 0 16,-17-17 0,-1 17-16,1 0 15,17 0-15,1-18 16,-19 18-16,18 0 15,-17-18-15,17 18 0,-17-17 0,53-1 16,-36 0 0,0 18-16,18-17 15,-18 17-15,1 0 0,34-18 16,-35 18-16,54 0 16,-36 0-16,35-17 15,-53 17-15,71-18 16,-71 18-1,71 0-15,-71-18 16,18 18-16,35 0 16,-35 0-16,53-17 15,-53 17-15,53 0 16,0-18 0,-53 18-16,70 0 15,-70 0-15,70-18 16,-52 18-16,53 0 15,-72 0-15,72-17 16,-71 17-16,70 0 16,-70-18-16,88 18 15,-88-18-15,88 18 16,-88 0-16,88-17 16,-70 17-1,52-18-15,-52 18 16,70-18-16,-70 1 15,-18 17-15,88-18 16,-71 1-16,1 17 0,52-18 16,-52 18-1,-1-18-15,71 18 16,-88-17-16,18 17 0,-1-18 16,54 0-16,-53 18 15,-19-17-15,19 17 0,-18-18 16,70 18-16,-52-18 15,-18 18-15,53-17 16,-36-1-16,36 1 16,-53 17-16,0 0 15,70-18-15,-70 0 16,0 18-16,71-17 16,-71 17-16,0-18 15,35 18-15,-35 0 16,52-18-16,-52 18 15,36-17-15,-37 17 16,1 0-16,71-18 16,-71 18-16,17 0 0,36-18 15,-53 18 1,18 0-16,34-17 16,-34 17-16,53-18 15,-72 18-15,1 0 16,18 0-16,-18-17 0,17 17 0,54-18 15,-54 18 1,1 0-16,-18-18 0,17 18 16,72-17-16,-1-1 15,-71 18-15,71-18 16,-70 1-16,88-1 16,-89 18-16,89-18 15,-89 18 1,89-17-16,-88 17 15,52-18-15,-52 18 16,70 0 0,-88-18-16,88 18 15,-88 0-15,70 0 16,-52-17-16,52 17 16,-52 0-16,70-18 15,-88 18-15,88-17 16,-70 17-16,52-18 15,-52 18-15,-1 0 16,1 0-16,-1 0 0,71-18 16,-70 18-16,0 0 15,70 0-15,-71-17 16,71 17-16,-70 0 16,-1 0-16,1 0 15,70-18-15,-88 18 16,88 0-16,-70 0 15,52 0-15,-70 0 16,0 0-16,70 18 16,-70-18-16,0 0 15,0 0-15,71 0 16,-71 0-16,52 0 16,-52 0-16,53 0 15,-53 0-15,35 0 16,-17 0-16,17 0 15,-35 0-15,70 0 16,-70 0-16,36 0 16,-37 0-16,37 0 15,-36 0-15,-18 0 16,53 0 0,-35 0-16,35 0 15,0 17-15,-35-17 16,35 0-16,-35 0 15,53 0-15,-53 0 16,53-17-16,-53 17 16,53 0-1,-36 0-15,54 0 16,-71 0-16,52 0 16,-52 0-16,53-18 15,-35 18-15,35 0 16,-71-18-16,53 18 15,-53 0-15,1-17 16,-19 17-16,-34 0 31,-1 0-15</inkml:trace>
  <inkml:trace contextRef="#ctx0" brushRef="#br2" timeOffset="196153.99">29386 9331 0,'-17'0'31,"17"-18"-16,17 18-15,-17-17 16,18-1 0,-18 0-16,18 1 15,-18-1 1,0 1 0,-18 17-16,-35 0 15,18 0-15,-36 35 16,36-18-1,0 1-15,-1 17 0,19 1 16,17-1-16,17 0 16,1-17-16,70 17 15,-35-17-15,0-1 16,0 1-16,0-18 0,18 35 16,-71-17-1,-53-18 1,17 18-16,1-18 15,-18 0-15,-17 17 16,52-17-16,0 0 16,1 0-16,34-17 15</inkml:trace>
  <inkml:trace contextRef="#ctx0" brushRef="#br2" timeOffset="196616.91">29722 9525 0,'-18'53'16,"18"-18"-1,0 0 1,0-17 0,18-36-16,-1-70 15,1 35 1,-18 0-1,17-17 1,19 52-16,-36 1 16,35 34-1,-17-17-15,-18 36 16,17-19-16,-17 1 16,0-1-16,18-17 15,0 0 1,34-17-16,19-18 15,-36-1-15,-17 36 16,17-17-16,-17-1 16,0 36-16,-18-1 15,0 36 1,0-35-16,0 35 16,17-18-16,1 18 15,-18-35 1,17-1-16,36 1 0,-35-1 15,17-17 1</inkml:trace>
  <inkml:trace contextRef="#ctx0" brushRef="#br2" timeOffset="196955.46">30480 9419 0,'-53'0'15,"0"35"1,18 18-1,0-35-15,17 35 16,18-18-16,0-17 0,53-1 16,-35 1-16,52-18 15,-52 0 1,35-18-16,-36 1 16,1-36-16,-18 35 15,18-35-15,-18 36 16,-18-19-16,18 19 15,0 34 17,35 19-32,-17-19 15,-1 1-15,36 17 16,-35-17-16,35 0 16,-35-18-16,-1 0 15</inkml:trace>
  <inkml:trace contextRef="#ctx0" brushRef="#br2" timeOffset="197173.4">30798 8837 0,'17'88'16,"-17"53"-1,35 1-15,-35-54 16,53 123 0,-35-158-16,0 18 15,-18-36-15,17 0 16</inkml:trace>
  <inkml:trace contextRef="#ctx0" brushRef="#br2" timeOffset="197378.55">31044 8961 0,'36'123'0,"-19"-52"16,1-1-16,0 89 15,-18-71-15,17-17 16,-17-18-16,18-1 0,-18-16 0,18 34 15,-18-52 1</inkml:trace>
  <inkml:trace contextRef="#ctx0" brushRef="#br2" timeOffset="198156.48">31715 9190 0,'0'35'16,"0"36"0,0-1-1,0 1 1,0-36-16,0 0 0,0-17 16,0 0-16,0-1 0,0-34 15,0-36 1,-18 0-1,18-18-15,0 18 16,0 0-16,0 1 0,18-72 16,17 53-1,-17 36-15,-1 35 0,19 0 16,-1 18 0,0 52-16,-35-17 15,18 0-15,-1 18 0,19 70 16,-19-88-16,1 0 15,35 53-15,-35-71 16,17-18-16,18 19 16,-36-36-16,1-18 15,0-17-15,-18 0 16,0-54-16,0 36 16,-36-88-1,19 71-15,-19-18 0,1 17 16,18 18-16,-19-35 15,19 70-15,-1 1 0,0-1 16,18 36 0,18 35-1,0-18-15</inkml:trace>
  <inkml:trace contextRef="#ctx0" brushRef="#br2" timeOffset="198590.2">32385 9155 0,'18'70'16,"-1"-35"-1,-17 54-15,18-36 16,-18 35-16,0-53 16,18-17-16,-18 17 15,0-53 1,-18-52-1,0-1 1,18 18-16,0 0 0,18-52 16,-18 52-16,18 0 15,-18 0-15,17 35 0,-17 0 16,35 54 0,-35-1-16,18 18 0,0 0 15,-18 0-15,35 70 16,0-52-16,18 17 15,-17-53-15,-1 1 0,0-19 16,36-17 0,-18-17-16,-18-19 15,0-34-15,-17 17 16,-18 18-16,-18-71 16,0 53-16,-17 0 0,-35-35 15,34 70 1</inkml:trace>
  <inkml:trace contextRef="#ctx0" brushRef="#br2" timeOffset="199235.24">28487 9507 0,'17'0'31,"36"0"-15,-17-17 0,34 17-16,-17 0 15,-18 0-15,-17 0 16,0 17-1,-1-17-15</inkml:trace>
  <inkml:trace contextRef="#ctx0" brushRef="#br3" timeOffset="211098.99">4692 15681 0,'0'-18'78,"18"1"-78,-18-1 16,17-17-1,1 17-15,-18 1 0,0-1 16,18 0-16,-1 1 0,1-36 15,-1 35-15,1-17 16,17-18-16,-17 18 16,17 17-16,1-53 15,-1 54-15,0-36 16,0 18-16,-17 17 16,0 0-16,35-35 15,-36 36-15,36-36 16,-35 18-16,35-18 15,-36 35-15,1-17 16,0 17-16,17-17 0,0-18 16,0 18-16,18-18 15,-35 35-15,53-53 16,-36 54-16,35-54 16,-34 36-16,34-18 15,-52 18 1,35-18-16,-18 35 15,18-35-15,-18 36 16,-17-1-16,52-35 16,-52 35-16,17-17 0,36-18 15,-53 18 1,17 0-16,35-18 16,-34 18-16,34-18 15,-35 17-15,36-17 16,-18 18-16,18-18 15,-19 18-15,37-36 16,-54 36-16,53-35 16,-53 34-16,36-17 15,-36 18-15,18-18 16,-18 18-16,54-18 16,-54 18-16,53-18 15,-53 18 1,71-54-16,-53 54 15,-18 0-15,18-1 0,-17 1 16,52-18-16,-35 18 16,-18 0-1,0 17-15,1-17 0,52 0 16,-53-1-16,53-17 16,-35 36-16,35-54 15,-52 36-15,16 17 0,19-52 16,-36 34-1,1 19-15,17-19 0,17-16 16,-35 34-16,54-35 16,-37 18-16,1-1 15,53-34-15,-35 35 16,-36-1-16,71-17 16,-53 18-16,-18 0 15,18 0-15,0 17 0,53-53 16,-36 36-16,-17 0 15,71-36-15,-54 18 16,89-17-16,-88 17 16,87-18-1,-87 18-15,88-35 16,-71 53-16,88-71 16,-88 53-16,124-53 15,-106 53-15,123-70 16,-123 70-16,106-53 15,-89 53-15,89-35 16,-89 35-16,107-35 16,-107 35-16,124-35 15,-124 35-15,107-70 16,-107 70-16,-17 17 16,-18 1-16,-17 0 0,35-1 15,-71 36 1</inkml:trace>
  <inkml:trace contextRef="#ctx0" brushRef="#br3" timeOffset="213300.12">13564 9666 0,'18'-18'15,"0"18"-15,-1-17 16,1-1-16,17 18 15,-35-17-15,35 17 16,1-18-16,-19 18 16,19-18-16,-1 1 15,0-1-15,36 0 16,-36 1-16,18-1 16,-18 0-16,0 18 0,54-17 15,-54-1-15,0 18 16,36-17-16,-36 17 15,18-18-15,-18 18 16,36-18 0,-36 18-16,36-17 15,-36-1-15,35 0 16,-17 1-16,18-1 16,-18 0-16,53-17 15,-53 18-15,52-19 16,-52 19-16,0-1 15,18 0-15,-18 1 0,53-36 16,-53 35-16,52 0 16,-52 1-16,0-1 15,53-17 1,-53 35-16,17-18 0,1 1 16,0-1-16,-1 18 0,1-18 15,87-17-15,-69 17 16,69-17-1,-69 18-15,-1-1 0,-18 18 0,19-18 16,87-17-16,-88 17 16,89-17-1,-72 0-15,72 0 16,-71 17-16,88-35 16,-89 35-16,72-35 15,-89 36-15,88-19 16,-87 19-16,87-18 15,-88 17-15,0 0 16,1 1-16,16-19 0,89 1 16,-105 17-16,105-17 15,-89 18-15,-16-1 16,17 0-16,-18 1 0,123-19 16,-122 19-1,122-19-15,-123 19 16,124-18-16,-124 17 15,124-17-15,-106 17 16,105-17 0,-105 35-16,88-36 15,-105 19-15,105-1 16,-89 0-16,-16 1 0,105-1 16,-18 1-1,-88-1-15,0 0 0,71 1 16,-71-1-1,71 0-15,-71 18 16,-17-17-16,-1 17 0,89-18 16,-88 0-16,70 18 15,-88-17-15,17 17 16,54-18 0,-1 1-16,-52 17 15,52-18-15,-52 18 16,52 0-16,-52-18 15,-1 18-15,-17 0 16,18-17-16,35 17 16,-53 0-16,52-18 15,-52 18-15,53 0 16,-53-18-16,71 18 16,-72-17-16,72 17 15,-71 0-15,70-18 16,-70 18-16,53 0 15,-53 0-15,53 0 16,-71 0-16,18 0 16,0 0-16,0 0 0,70-18 15,-70 18 1,53 0-16,-35 0 16,52 0-16,-70-17 15,71 17-15,-54 0 16,54 0-1,-54 0-15,71-18 16,-70 18-16,70 0 16,-71 0-16,72 0 15,-72 0-15,36 0 16,-53-17-16,17 17 16,-34 0-16,-1 0 15,-17 0-15,-1 0 16,1 0-16,0 17 15,-18 1 17,17-18-17,-34 0 1</inkml:trace>
  <inkml:trace contextRef="#ctx0" brushRef="#br3" timeOffset="214704.31">28222 7355 0,'-17'-17'15,"17"-1"-15,17 1 16,1-1-1,35 0-15,-36 18 16,19 0-16,34 0 16,-34 0-16,-1 0 0,18 0 15,0 0-15,-18 0 16,-17 0-16,-54 0 31</inkml:trace>
  <inkml:trace contextRef="#ctx0" brushRef="#br3" timeOffset="-213999.09">28981 7126 0,'0'18'15,"0"17"-15,-18 36 16,18-18-16,-18 35 16,18-35-16,0 17 15,0-52-15,0-1 16,18-34 0,0-36-16,-1-35 15,-17 52-15,18-16 16,-18 16-16,35-52 15,-17 70-15,17 1 16,-17 17-16,-1 53 16,-17-18-1,-17 36-15,17-36 16,0 0-16,0-17 16,17-1-1,1-17-15,17 0 16,-17-35-16,35-18 15,-18 18-15,53-36 16,-52 54-16,17-36 16,-18 35-16,-17 18 15,-18 18 1,0 35-16,-18-18 16,18 0-16,-18 1 0,18-1 15,0 0-15,36 18 16,-19-35-16,1-1 0,17 1 15,-17-36 1</inkml:trace>
  <inkml:trace contextRef="#ctx0" brushRef="#br3" timeOffset="-213358.65">29704 7267 0,'18'-17'16,"-1"17"-16,18-18 15,-17 0-15,17 1 0,1-19 16,-19 1 0,-17 17-16,-53 18 15,-17 18 1,35 0-16,-1 17 16,-17 18-16,36 0 15,17-18-15,0-17 16,17-1-16,54 19 15,-36-19-15,36 1 16,-18-18-16,-18 0 16,35-18-16,-34 1 15,-1-19-15,-17 1 16,-1 0-16,-17 17 16,-17 1-16,-1-1 15,-17 18 1,17 18-16,-17-1 15,17 19-15,18-1 16,0-18-16,18 1 0,17 0 16,0-18-1,-17 0-15,17 0 0,1-18 16,-19 0-16,19-34 16,-19 16-16,-17 1 0,0-18 15,0 0-15,-35-53 16,35 53-16,-53-70 15,35 70-15,1 0 0,-1 18 16,0 0 0,1 35-16,17 17 0,-18 18 15,18 89-15,0-54 16,18 89-16,-1-71 16,36 54-1,-35-72-15,35 36 16,-18-71-16,18 18 15,-35-53-15,-1 0 0,1-18 16,-18 1-16</inkml:trace>
  <inkml:trace contextRef="#ctx0" brushRef="#br3" timeOffset="-213170.99">30357 7267 0,'17'18'15,"1"0"-15,-18-1 0,0 1 0,17-1 16,-17 1 0,-17-18-1,-1-18 1,18 1-16,-35-36 16,17 35-16</inkml:trace>
  <inkml:trace contextRef="#ctx0" brushRef="#br3" timeOffset="-213099.09">30268 7020 0,'18'-17'16,"17"-1"-1</inkml:trace>
  <inkml:trace contextRef="#ctx0" brushRef="#br3" timeOffset="-212586.18">30392 7444 0,'53'17'16,"0"1"-1,0-36 1,-1 1-16,-34-1 16,0-17-16,-1-1 15,1-16 1,-18 34-16,0 0 0,-18 18 15,18 36 1,0 16 0,0-16-16,0-19 15,18 36-15,0-35 16,-1 0-16,1-18 16,0 0-16,-1-18 15,1 0-15,0 1 0,-18-1 16,17-17-16,1 35 15,-1-36 1,1 36-16,0 0 16,-1 18-1,-17 0-15,18-1 16,0 1 0,-1-18-16,1 0 15,0 0-15,-1 0 63,1 18-48</inkml:trace>
  <inkml:trace contextRef="#ctx0" brushRef="#br3" timeOffset="-211925.78">31732 7179 0,'-17'71'15,"-19"17"1,36-53-16,-17 36 16,-1-36-1,18-70 1,0-36 0,18 36-16,-18-71 15,0 53-15,17-53 16,1 53-16,17-35 15,-17 53-15,17 0 16,-17 35-16,0 35 16,-1 0-16,1 53 15,-1-17-15,1 52 16,-18-70-16,35 53 16,-17-53-16,17 0 15,-35-35-15,18-18 16,0-18-1,-18-35-15,0 18 16,0-53-16,0 35 16,0-53-16,-18 35 15,0-52 1,18 70-16,-17 18 0,17-1 16,0 19-16</inkml:trace>
  <inkml:trace contextRef="#ctx0" brushRef="#br3" timeOffset="-211513.37">32279 7320 0,'18'53'16,"-18"-18"-16,0 36 15,0-53-15,17-1 16,-34-52-1,17 17-15,0-17 16,-18-53-16,18 53 16,0-1-16,0-17 0,0 0 15,18-35-15,-1 35 16,1 0 0,17 53-16,-17 18 15,0 0-15,-1 87 16,1-52-16,17 71 15,-17-71-15,35 53 16,-18-71-16,18 0 16,-18-35-16,1-17 15,-19-1-15,1-53 16,-18 36-16,0-53 16,-18 53-16,-17-71 15,17 53 1,-52-71-16,34 71 15</inkml:trace>
  <inkml:trace contextRef="#ctx0" brushRef="#br4" timeOffset="-201102.48">4639 15663 0,'-18'0'0,"18"18"15,-17-18 1,34-18 15,-17 1-31,0-1 16,18 0-16,0-17 16,-18 18-16,35-19 15,-17 19-15,-1-19 16,1 19-16,0-19 0,17-17 15,-18 36-15,1-18 16,35-18-16,-35 35 16,-1-17-16,36-18 15,0 0 1,-35 18-16,17 17 0,18-35 16,-35 18-16,17 17 15,-18-17-15,36-18 16,-35 35-16,35-35 15,-35 18-15,35-18 16,-18 18-16,18-18 16,-18 35-16,36-35 15,-54 36-15,18-18 16,1 17-16,-1-17 0,36-18 16,-36 17-16,35-16 15,-34 34 1,17-35-16,-18 35 0,35-35 15,-34 36 1,34-36-16,-34 35 16,52-52-16,-53 34 15,53-34 1,-35 35-16,35-54 16,-52 54-16,69-35 15,-69 34-15,52-17 16,-53 18-16,53-18 15,-35 18-15,35-18 16,-52 18-16,52-54 16,-35 54-16,35-35 15,-53 34-15,54-34 16,-54 52-16,35-35 16,-34 18-16,-1 17 15,18 1-15,-18-19 16,0 19-16,1-19 0,34-16 15,-34 16-15,-1 19 16,35-36-16,-34 17 16,17-16-16,-18 34 15,18-17 1,-18-1-16,36 1 16,-36 0-16,35-18 15,-34 18-15,-1 17 0,36-35 16,-19 0-1,-16 18-15,17 17 16,-36-17-16,71-18 16,-52 18-16,34-18 15,-17 18-15,-18-1 0,36-34 16,-18 34-16,18-34 16,-36 52-16,35-35 15,-34 18 1,52-18-16,-53 18 15,53-18-15,-52 18 16,52-36-16,-53 36 16,53-18-1,-52 35-15,34-35 16,-35 36-16,54-54 16,-54 54-16,53-54 15,-53 53-15,53-52 16,-52 52-16,52-35 15,-53 36-15,53-36 16,-52 17-16,52-17 16,-53 36-16,71-36 15,-71 18-15,71-18 16,-53 17-16,71-16 16,-72 16-1,125-70 1,-71 36-16,-36 35 15,36-18-15,-35 17 16,34-34-16,-34 35 16,52-36-1,-70 53-15,18-17 0,-18 0 16,17 0-16,54-36 16,-54 36-16,54-18 15,-54 17-15,-17 1 0,88-18 16,-88 18-1,18 17-15,0-17 16,-1 0-16,1 17 0,-1-17 0,71-18 16,-70 18-16,52-18 15,-52 18-15,52-18 16,-52 35-16,52-35 16,-52 18-16,70-18 15,-70 18 1,70-18-16,-71 17 15,71-17-15,-70 18 16,70-18 0,-88 18-16,88-18 15,-70 18-15,70-18 16,-71 18-16,89-18 16,-88 17-16,87-17 15,-87 18-15,88-18 16,-89 18-16,89-18 15,-88 18-15,87-18 16,-70 18-16,71-36 16,-88 53-16,105-52 15,-88 52-15,-17-17 16,88-36 0,-89 54-16,18-19 0,54-16 15,-54 16-15,0 1 16,71-18-16,-71 18 15,0 0-15,106-36 16,-106 36-16,18-1 0,70-52 16,-87 53-1,-1 0-15,88-18 16,-88 17-16,1 1 0,105-35 16,0-1-1,-106 36-15,0 0 0,106-36 16,-88 36-1,-18-1-15,106-34 16,-106 35-16,18-1 0,88-34 16,-106 17-16,18 18 15,88-36 1,-88 18-16,0 18 0,123-36 16,-123 36-16,0 0 15,0-1-15,-18 1 0,106-53 16,-88 53-16,-18-1 15,124-34 1,-124 35-16,18-1 0,88-17 16,0-17-1,-88 35-15,-18-1 0,88-34 16,1 17 0,-72 35-16,-16-17 0,87-18 15,-88 35 1,0-17-16,18 17 0,-18-17 15,1 17-15,-1-17 0,18 18 16,-18-1-16,71-35 16,-71 35-16,-18 1 0,89-19 15,-88 19-15,87-36 16,-87 35-16,105-35 16,-105 36-1,88-36-15,-71 35 16,71-35-16,-71 36 15,71-19-15,-89 1 16,89 0 0,-89 17-16,89-17 15,-88 17-15,70-17 16,-71 17-16,71-17 16,-70 17-16,52 1 15,-52-1-15,35-17 16,-53 17-16,35 1 15,-53-1-15,53-17 16,-35 17-16,36 0 16,-54 18-16,35-35 15,-34 35-15,34-18 16,-17 1-16,-18 17 16,36-18-1,-53 18-15,-1-17 0,19 17 16,-19-18-1</inkml:trace>
  <inkml:trace contextRef="#ctx0" brushRef="#br4" timeOffset="-200152.09">28593 4163 0,'-18'0'16,"0"0"-16,1 0 15,-1 0 17</inkml:trace>
  <inkml:trace contextRef="#ctx0" brushRef="#br4" timeOffset="-199911.34">28434 4180 0,'-18'0'0,"36"0"47,17-17-31,-17-1-16,17 1 0,0 17 15,-17-18-15,35 0 16,-18 18-16,18-17 16,-35 17-16,17-18 15,18 0-15,-35 18 0,-1-17 16,-34 17 15,-1 0-31</inkml:trace>
  <inkml:trace contextRef="#ctx0" brushRef="#br4" timeOffset="-199550.66">29139 3493 0,'18'0'0,"0"35"16,-18 0-1,17 0-15,-17 71 16,-17 88 0,17-70-16,0-71 15,-18 35 1,18-53-16,18 0 0,-1 1 16</inkml:trace>
  <inkml:trace contextRef="#ctx0" brushRef="#br4" timeOffset="-198656.53">29563 4004 0,'17'-18'16,"-34"18"-16,-18 0 15,-1 0 1,1 18-16,-18 17 16,35 1-16,-17-1 15,35 0-15,0-17 16,0-1-16,18 19 0,-1-19 0,54 1 16,0-18-1,-36-18-15,0 18 16,0-17-16,1-19 15,-19 19-15,-17-18 16,0-1-16,0 19 0,0-19 16,-17 36-16,-1 0 31,18 36-31,0-1 16,18-17-16,17 34 15,-17-34-15,-1 0 0,18-1 16,-17-17-1,-18-17 1,0-1-16,0-35 16,0 18-16,-18-36 15,18 54-15,0-36 16,18 35-16,0 0 16,-1 1-16,1 17 0,0 0 15,52 0-15,-35 0 16,1 0-16,17 17 15,-18 1-15,0-18 0,-17 18 16,17-1 0,-17 1-16,-36 0 15,1-1-15,-36 19 16,0-1 0,35-17-16,0 34 15,18-34-15,0 0 16,18-18-1,0 0-15,17-18 16,-17 18-16,17-35 16,-17 17-16,-1-17 15,1 17-15,-1 1 16,1-1-16,0 18 16,-18 18-16,0 35 15,17-18-15,-17 18 16,18 0-16,0 52 15,-1-34-15,1 35 16,0-53-16,-18-18 16,-18 18-16,0-35 15,-17-1-15,0-17 16,-36-17-16,36-1 16,0-35-16,17 18 15,0-36 1</inkml:trace>
  <inkml:trace contextRef="#ctx0" brushRef="#br4" timeOffset="-198327.29">30374 4198 0,'18'-35'16,"17"0"-1,0 35-15,18-36 16,-35 19-16,17-1 0,-17 18 15,-18-18-15,17 18 16,-34 0 0,-36 18-1,0 0-15,35-18 16,-35 17-16,53 1 16,0 0-16,0-1 15,53 18-15,-35 1 16,53-19-1,-19 1-15,37-18 16,-54 0-16,18-18 16,-35 18-16,-18-17 15,-36-1 1</inkml:trace>
  <inkml:trace contextRef="#ctx0" brushRef="#br4" timeOffset="-197558.9">31468 3810 0,'0'18'16,"0"-1"-16,0 1 0,0 17 15,-18 18 1,18-18-16,-17 18 15,17-17-15,-36-1 16,36-17-16,0-36 16,0-17-1,0-1-15,18-34 16,-18 34-16,35-52 16,-35 53-16,35-36 15,-17 36-15,0 18 16,-1-1-16,19 18 15,-19 18-15,19 34 16,-19 1-16,1 0 16,17 53-16,-17-53 15,-1 0-15,19-18 0,17 36 16,-36-54-16,36 1 16,-18-18-1,-17-18-15,17-52 16,-17 35-16,-18-1 0,-18-52 15,-17 0 1,17 35-16,1 18 0,-1 17 16,0-17-16,18 17 15,0 36 1,0-1-16,18 1 16</inkml:trace>
  <inkml:trace contextRef="#ctx0" brushRef="#br4" timeOffset="-197143.25">32279 3986 0,'-17'89'16,"17"-19"0,-18-35-1,18-17-15,0-36 16,0 1-1,0-18-15,0-1 0,-18-52 16,18 53-16,0-18 16,0 0-16,18 18 15,-18-18-15,18 0 0,-1 0 16,1 35-16,-1 36 16,1 52-1,-18-17-15,18 18 0,-1-18 16,1 0-16,35 70 15,0-87-15,17 34 16,-34-52-16,17-1 16,17-34-16,-17-1 15,-35-17-15,17-53 16,-17 35-16,-18 0 0,0 0 16,-18 0-16,0 0 15,1 0-15,-36-17 16,35 34-16,1 1 0</inkml:trace>
  <inkml:trace contextRef="#ctx0" brushRef="#br1" timeOffset="-177117.93">28011 4075 0,'-18'0'0,"0"0"15,1 0-15,-19 0 16,19 0-1,-1 17-15,0 1 0,1 0 16,-1 17 0,18 0-16,0-17 0,0 17 15,0-17-15,18 17 16,-1-17-16,1-18 0,0 17 16,-1-17-16,36-17 15,-35 17-15,35-36 16,-36 19-16,-17-1 15,0-35-15,0 18 16,-35 0-16,0 17 16,-36 0-1,36 18-15,-53 36 16,70-19-16,-35 54 16,36-18-16,34 17 15,1-35-15,35 18 16,0-35-16,35 0 15,-35-18-15,17-18 16,-34 0-16,-19 1 16,19-19-16,-36 1 15,0-18-15,-36 36 16,19-1-16,-36-17 16,18 35-16,-1 0 15,1 0-15,17 0 0,-35 35 16,53-17-16,-17 17 15,17-17-15,0 17 16,17-18-16,54 19 16,-36-36-16,53 0 15,-52 0-15,34-36 16,-52 19-16,0-18 16,-36-1-16,0-17 15,-17 36-15,-36-19 16,54 36-16,-71 18 15,70-18-15,-35 35 16,53-17-16,0 0 16,18-1-16,17 19 15,0-36-15,36 17 16,-36-17 0,0-35-16,-17 35 15,0-18-15,-18 1 0,-18-19 16,0 19-1,1-1-15,-36 0 16,18 18-16,-1 0 0,1 18 16,35 0 15,35-18-31,1 0 16,-19 0-16,1 0 15,-36 0 16,18 35-15</inkml:trace>
  <inkml:trace contextRef="#ctx0" brushRef="#br1" timeOffset="-171349.08">29087 4692 0,'-18'0'16,"18"-18"0,-18 18-1,36 0 110,17 0-125,0 0 16,-17 0-16,88 0 15,-53-17-15,17 17 16,107-18-16,-71 18 0,-1-18 16,160-17-1,-106 17-15,211-17 16,-176 35-16,18-17 0,211 17 16,-193 0-16,-19 0 15,195 0 1,-230 0-16,-35 0 0,1 0 15,52 17-15,-124-17 16,-17 0-16,-18-17 16</inkml:trace>
  <inkml:trace contextRef="#ctx0" brushRef="#br1" timeOffset="-163230.37">27817 16281 0,'0'-18'16,"0"0"0,0 36 15,17 35-16,1-18-15,-18 18 16,35 53-16,-17-35 16,-1 17-16,-17 0 15,0 0-15,18 0 16,-18 1-16,0-1 0,0-18 0,0-17 16,0 53-16,0-71 15,0-17-15,18 17 16,-1-35-16,19 0 15,-36-17 1,17-19-16,-17 1 16</inkml:trace>
  <inkml:trace contextRef="#ctx0" brushRef="#br1" timeOffset="-162735.95">27499 16810 0,'-18'0'31,"18"-18"-15,18-17 0,0 0-16,-1 17 15,-17 0-15,18 1 0,0-19 16,17-16-16,-35 16 15,18 1-15,-1 0 16,1-1-16,-1-52 16,1 71-16,0-19 0,-18 19 15,17-1-15,1 18 16,0 0-16,-1 18 16,1-1-16,35 54 15,-36-36-15,72 53 16,-36-52-16,-1-19 15,54 36-15,-53-35 16,0-1-16,-18 1 16</inkml:trace>
  <inkml:trace contextRef="#ctx0" brushRef="#br1" timeOffset="-151729.65">917 2787 0,'-17'18'15,"34"-18"-15,1 0 16,0 0-16,52-18 16,-35 18-16,36-18 15,-18 1-15,35 17 16,-53 0 0,89 0-16,-36 0 15,88-18-15,-70 18 16,159-18-16,-142 1 15,159 17 1,-158 0-16,158-18 16,-158 18-16,17 0 0,0-18 15,18 18-15,140-17 16,-157-1-16,-1 18 0,0-17 16,-18 17-16,71 0 15,-123 0-15,17 0 16,-53 0-16,-17 0 15,0 0-15,-1 0 16,-34 0 0</inkml:trace>
  <inkml:trace contextRef="#ctx0" brushRef="#br1" timeOffset="-138115.84">27869 16492 0,'0'-17'16,"0"-1"0,0 0-16,0 1 15,0-1-15,0 1 16,0-1-16,0 0 15,0 1 1,-17 17 0,17 17 46,17 36-46,-17 0-16,18 35 15,-18-35-15,0 71 16,0-54-16,18 89 16,-18-106-16,17 88 15,1-88-15,0 53 16,-1-53-16,1 17 16,0-34-16,-1 16 15,-17-34 1,-17-18 15,-1-18-31</inkml:trace>
  <inkml:trace contextRef="#ctx0" brushRef="#br1" timeOffset="-137578.37">27499 16633 0,'0'18'47,"18"-36"-32,-1 1 1,1-18-16,35-18 15,-18 35-15,18-35 16,-35 18-16,-1 17 16,1 1-16,-18-1 0,18 0 15,-1 18 17,1 18-32,35 17 15,-18 0 1,71 18-16,-53-35 15,0 17-15,70 18 16,-35 0 0,-70-18-16,35 1 15,-53-19-15,0 1 0</inkml:trace>
  <inkml:trace contextRef="#ctx0" brushRef="#br1" timeOffset="-89924.57">16087 17956 0,'0'18'16,"17"0"15,-17-1 0,18-34 0,17-36-15,-17 17 0,17-34-16,-17 35 15,17-18-15,0 17 16,18-16 0,-17 16-16,-1-17 15,-18 36-15,19 17 16,-36 35-16,17 36 15,1-36-15,17 53 16,-17-35-16,0-18 0,17 18 16,0-35-1,-17-1-15,35 1 16,-36-18-16,1 0 0,-18-18 16,0 1-16</inkml:trace>
  <inkml:trace contextRef="#ctx0" brushRef="#br1" timeOffset="-89434.18">15646 18062 0,'0'-17'16,"0"-19"-1,17 36 1,1 18-1,-18 17-15,18 53 16,-18-17-16,0 35 16,17-53-16,1 35 15,0-53-15,17 18 16,-18-53-16</inkml:trace>
  <inkml:trace contextRef="#ctx0" brushRef="#br1" timeOffset="-89045.33">16069 18327 0,'-18'0'16,"1"0"-16,-1 0 16,0 17-16,1 1 15,17 35 1,-18-35-16,36 35 15,-18-36-15,35 18 16,-17-35-16,17 0 16,-17 0-16,17-35 15,-17 18-15,-1-36 16,-17 35-16,0-17 16,0-1-1,-17 36-15,17-17 0,-18 34 16,18 1-16,0 35 15,18-18 1,-1-17-16,36 17 16,-18-17-16,-17-18 0,17 0 15,-17 0-15,0 0 16,-1 0-16,-17-35 16,0 17-16,0-17 15</inkml:trace>
  <inkml:trace contextRef="#ctx0" brushRef="#br1" timeOffset="-88712.41">16298 18045 0,'18'70'16,"-18"36"-1,18 0 1,-1-71-16,-17 36 15,18-36-15,-18-53 32,0-17-32,0 17 15,35-17 1,-17 35-16,17 0 16,-17 0-16,17 35 15,-35 1-15,0-19 0,0 19 16,-18-19-16,1 1 15,-1-18-15,-35 17 16,36-17-16,-19-17 16,19 17-16,17-18 15</inkml:trace>
  <inkml:trace contextRef="#ctx0" brushRef="#br1" timeOffset="-88365.81">16598 18433 0,'18'-18'15,"-1"0"-15,1 1 0,0-1 16,-18 0-16,17 18 16,1-35-16,-36 35 31,-17 18-16,17-1-15,-17 19 16,35-19-16,0 19 16,0-19-16,35 1 15,-17-18-15,35 0 16,-18 0-16,18-18 16,-35 18-16,17-35 15,-17 17 1,-18 1-16,0-1 0,0 0 15,0 1-15,-18-1 16,18 1-16</inkml:trace>
  <inkml:trace contextRef="#ctx0" brushRef="#br1" timeOffset="-88194.43">16863 17956 0,'-18'53'16,"18"53"-1,18 53 1,-1-71 0,19 0-1,-1-52-15,0-36 16</inkml:trace>
  <inkml:trace contextRef="#ctx0" brushRef="#br1" timeOffset="-87553.49">17039 18292 0,'0'35'16,"18"-35"-16,-1 17 16,1-17-16,0 0 0,17 0 15,-17 0-15,17-35 16,-17 35-1,-18-35-15,-18 35 16,0-18-16,1 1 16,-19 34-16,1 1 15,35 0-15,0-1 16,0 1-16,0 17 16,18-17-16,-1-1 15,1 1-15,0-18 16,-1 0-16,19 0 0,-19-18 15,1 1-15,-1-19 16,-17 19 0,0 34 15,18 1-15,-18 17-16,0-17 15,18 0-15,-18-1 0,35-17 16,-17 0-16,17-17 15,-17-1 1,-1 0-16,1-35 16,-18 18-16,0-35 15,0 34-15,-18 1 16,1 0-16,-1 0 0,0-1 0,1 1 16,-1 17-16,-17 54 15,35-19 1,0 71-16,0-35 15,35 36 1,0-54-16,1 0 0,-1 0 0,35 18 16,-34-35-1,17 0-15,-36-1 16,1-17-16,-36 0 16</inkml:trace>
  <inkml:trace contextRef="#ctx0" brushRef="#br1" timeOffset="-85090.47">23618 17092 0,'-17'-18'16,"17"1"-16,-18 17 16,1 0-16,-1 17 15,-17 36 1,17-17-16,0-1 16,1 71-16,17-53 15,0 53-15,17-36 16,19 54-16,-1-89 15,0 35 1,0-34-16,1-1 16,-19-35-16,1 18 15</inkml:trace>
  <inkml:trace contextRef="#ctx0" brushRef="#br1" timeOffset="-84822.83">23760 17410 0,'-18'0'0,"36"17"16,17 19-16,-17-1 15,52 35-15,-17-34 16,35 34-16,-35-35 15,35 1 1,-52-1-16,34-17 16,-52-1-16,-1-17 0,-34-17 31</inkml:trace>
  <inkml:trace contextRef="#ctx0" brushRef="#br1" timeOffset="-84613.09">24183 17374 0,'-53'53'16,"-18"35"-1,54-35-15,-54 53 16,36-18-1,17-70-15,1 53 16,34-54-16</inkml:trace>
  <inkml:trace contextRef="#ctx0" brushRef="#br1" timeOffset="-84312.69">24536 17727 0,'17'0'16,"-17"18"-16,0 17 15,-17 0 1,-19 18-16,19-18 16,-1 18-16,1-17 15,17-19-15,0 19 16</inkml:trace>
  <inkml:trace contextRef="#ctx0" brushRef="#br1" timeOffset="-83862.73">24747 17727 0,'18'18'16,"-36"17"-1,18 0-15,0-17 16,18 17-16,0 0 15,17-17-15,0 0 16,0-18-16,-17-18 0,17-17 16,-17 0-16,0-1 15,-1 19-15,-17-19 0,0 1 16,18 17-16,-18 1 16,0-1-16,0 53 15,0 36 1,18-18-16,-18 53 15,17-71-15,-17 71 16,18-71-16,-18 36 16,0-54-16,-18 19 15,1-19 1,-36-17-16,35 0 16,-35-17-16,18 17 15,-18-18-15,35 0 16,-17 1-1,17 17-15,18-18 16</inkml:trace>
  <inkml:trace contextRef="#ctx0" brushRef="#br1" timeOffset="-83578.21">25100 17216 0,'35'17'0,"71"18"15,-35 1-15,-18-1 16,35 89-1,-53-72-15,18 107 16,-53-88-16,0 70 16,-18-71-16,-52 36 15,35-70-15,-1-1 16</inkml:trace>
  <inkml:trace contextRef="#ctx0" brushRef="#br1" timeOffset="-54120.58">19491 16739 0,'0'-17'0,"0"-1"16,0 0 0,0 1-1,-18-1 1,1 18-16,-1 0 16,-17 0-1,0 18-15,-18 35 16,35-18-16,-53 53 15,54-35-15,-19 53 16,36-53-16,0 53 16,0-71-16,0 18 15,36 35 1,-19-53-16,19-17 0,17 35 16,-36-18-16,19-35 15,-1 18-15,-18-1 16,1-17-16,0 18 15,-18-36 1</inkml:trace>
  <inkml:trace contextRef="#ctx0" brushRef="#br1" timeOffset="-53135.45">19791 17074 0,'17'0'31,"-17"18"-31,0 17 16,0 1-16,0-19 16,0 36-1,0-18-15,-17-17 0,17 17 16,0 1-16,0-19 15,0-34 32,0-36-47,0 35 16,0-35-16,0 18 16,0 17-16,17 1 15,-17-1-15,18 0 16,0 1-16,-18-1 0,17 18 15,1-18-15,17 18 16,-35-17-16,18 17 16,0 17-16,-1 19 15,1-19-15,0 36 16,-1-35 0,1 35-16,-18-36 15,17 36-15,-17-35 16,0 0-1,0-1-15,0-34 32,0-19-32,0 1 15,0 17-15,18-34 16,-18 34-16,18-17 0,17 17 16,-17 0-1,-1 18-15,1-17 0,0 17 16,-1 0-16,1 0 0,17 0 15,-17 17-15,17 1 16,-35 0-16,18 35 16,-18-36-16,17 18 15,-17 18-15,18-35 16,0 17 0,-18-17-16,0 0 15,-18-18 16</inkml:trace>
  <inkml:trace contextRef="#ctx0" brushRef="#br1" timeOffset="-52575.57">20461 16616 0,'0'-18'15,"18"18"1,-1 35 0,1-17-16,35 35 15,-18 0 1,18 18-16,-18-19 16,18 37-16,-35-36 15,17 35 1,-35-35-16,0 52 0,0-69 15,-17-1-15,-1 18 0,0-35 16,-17 52 0,17-52-16,1-1 15,17 1-15,-18-18 16</inkml:trace>
  <inkml:trace contextRef="#ctx0" brushRef="#br1" timeOffset="-28243.53">5292 10037 0,'-18'0'31,"18"-18"1,-18 18-17,18-18-15,0 1 16,0-1-16,0 0 15,0 1-15,0-36 16,18 0 0,-18 35-16,18-17 15,-18 17-15,17 1 0,1-19 16,0 19 0,-1-1-16,1 18 15,-18-18 1,18 18-1,-18 18 1,17 0-16,1-1 16,-1-17-16,19 18 15,-1-18-15,18 0 16,-18 0-16,53 0 16,-52 0-1,69 0-15,-52 0 16,53 18-16,-53-18 15,53 0-15,-35 0 16,52 0 0,-52-18-16,123-35 15,-71 18 1,-52 17-16,-18-17 0,52-18 16,-52 35-1,-17-17-15,34-18 0,-52 18 16,-1 0-16,1-1 15,0-17-15,-1 18 0,1-53 16,0 35-16,-1-35 16,-17 35-16,18 0 15,0-53 1,-18 53-16,0 0 0,17-35 16,-17 35-16,0 18 15,0-18-15,0 35 16,0-35-16,18 53 15,-18-35-15,17 35 16,-17 18 0,18-1-1,-18 1-15,0 70 16,0-52-16,0 52 16,0-35-16,18 53 15,-18-71-15,17 71 16,-17-53-16,18 35 15,0-53-15,-18 18 16,17-18-16,-17 1 16,0 16-16,18-16 0,-18-19 0,18 19 15,-18-19-15,35 19 16,-18-19-16,1 1 16,0-18-16,-1 17 0,1-17 15,0 18 1,-1-18-16,1 0 15,-18-18 1</inkml:trace>
  <inkml:trace contextRef="#ctx0" brushRef="#br1" timeOffset="-27283.97">7814 9490 0,'18'0'16,"-1"0"0,1-18-16,35 0 15,-18 18-15,18-17 16,71-1-16,-54 18 15,18 0-15,124-35 16,-106 35-16,17-18 0,18 1 16,-17-1-16,158-35 15,-141 35-15,-17 1 16,17-1-16,-18 1 0,124-19 16,-123 19-16,-19-1 15,90 0-15,-107 18 16,0-17-16,53 17 15,-70 0-15,-1 0 16,36 17-16,-53-17 16,-18 0-16,36 18 15,-36-18-15,0 0 16,-17 0-16,17 0 16,-17 0-16,17 0 15,-17 0-15,-18 18 16,17-18-16,19 0 15,-19 17-15,1 1 16,17 0-16,-17 17 16,-1-18-16,-17 19 15,18 34 1,-18 18-16,0-52 16,0 34-16,0-34 15,18-36-15</inkml:trace>
  <inkml:trace contextRef="#ctx0" brushRef="#br1" timeOffset="-26471.31">5803 7073 0,'-70'0'16,"17"18"-1,17-1-15,1 36 16,35 0-16,0-17 16,35-19-16,1 19 0,34-1 15,-17-18-15,0 1 16,-18 0-16,54-1 16,-72 1-16,19 0 15,-36-1-15,0 1 16,-18 0-16,-35 34 15,18-34-15,-54 17 16,54-35-16,0 0 16,35-17-16</inkml:trace>
  <inkml:trace contextRef="#ctx0" brushRef="#br1" timeOffset="-26064.45">6332 7267 0,'18'71'16,"-18"-1"0,0-52-16,-18 17 0,1-17 15,-1-36 1,18-17 0,0 0-16,18-36 15,-1 36-15,-17-18 16,18 35-16,0-17 15,-1 17-15,1 36 16,0 35-16,-18-35 16,0 35-16,17-18 15,-17-18-15,18-17 16,-1-17 0,1-18-1,0 17-15,-1-17 16,1 17-16,0 18 15,-1 0-15,19 35 16,-19 1-16,19-1 16,-1-18-1,18 19-15,-36-19 16,36-17-16</inkml:trace>
  <inkml:trace contextRef="#ctx0" brushRef="#br1" timeOffset="-25407.79">6932 7179 0,'-35'0'16,"-18"53"-1,35 0 1,18-35-16,36 34 16,-1-52-16,18 0 15,-18 0-15,0 0 16,-35-17-16,18-1 15,-18 1-15,-18-1 16,1 0 0,34 18 15,1 0-15,0-17-1,17-1 1,-35 0-16,35-35 15,-35 18-15,0-53 16,18 35-16,-36-53 16,18 36-16,-35-54 15,0 71-15,-1-35 16,19 88-16,-1 0 16,18 18-16,0 35 0,0 88 15,18-71-15,17 107 16,0-89-16,36 53 15,-18-88-15,35 0 16,-35-36 0,17-34-16,-34-18 15,-19 17-15,1-17 0,0-18 16,-18-53-16,0 53 16,-18-53-1,18 53-15,-35-17 0,17-1 16,0 1-16,-35-36 15,36 70-15,-1 19 0,1 52 16,-1 53 0,18-17-16,35 88 15,-17-54-15,35-34 16,35 70-16,-35-88 16,0 0-16,17 0 15,-34-53-15,-36 17 0</inkml:trace>
  <inkml:trace contextRef="#ctx0" brushRef="#br1" timeOffset="-24968.2">8290 6950 0,'18'0'0,"0"-18"16,17 18-16,53-53 15,-35 36-15,35-36 16,-35 17 0,-35 19-16</inkml:trace>
  <inkml:trace contextRef="#ctx0" brushRef="#br1" timeOffset="-24841.1">8449 6685 0,'35'88'0,"-17"-35"15</inkml:trace>
  <inkml:trace contextRef="#ctx0" brushRef="#br1" timeOffset="-24363.29">8749 6914 0,'18'18'15,"-1"0"-15,1-18 0,-1 0 16,1 0-16,0-18 0,-1 18 15,1-18-15,-18 1 16,18-1-16,-36 36 16,0-1-1,18 19 1,-17-19-16,17 19 0,0-19 16,17 1-16,-17 0 15,18-1-15,17 1 16,1-18-16,-1-18 15,-18 1-15,1-19 16,-18 1-16,0 0 16,-18 17-16,1-35 15,17 36-15,-18 17 16,18 17 0,18 18-1,-1-17-15,36 17 16,-17-17-1,17 0-15,-36-18 16,1 17-16</inkml:trace>
  <inkml:trace contextRef="#ctx0" brushRef="#br1" timeOffset="-23956.05">8431 6703 0,'36'70'16,"-1"1"-1,18 17 1,-35-53-16,17 54 16,-18-72-16,1 18 0,35 1 15,-35-19-15</inkml:trace>
  <inkml:trace contextRef="#ctx0" brushRef="#br1" timeOffset="-23328.95">9225 6826 0,'18'0'15,"-1"0"1,1 36-1,0-19-15,-1 18 16,1 1-16,-18-19 16,18 1-1</inkml:trace>
  <inkml:trace contextRef="#ctx0" brushRef="#br1" timeOffset="-23156.03">9208 6562 0,'0'-36'16,"17"36"-1,1 0-15</inkml:trace>
  <inkml:trace contextRef="#ctx0" brushRef="#br1" timeOffset="-22822.47">9437 6914 0,'-18'-17'15,"18"-1"1,0 1 0,18-1-16,-18 0 15,35 1-15,-35-1 0,18 18 16,-1 0-16,1 18 16,-18-1-16,18 1 15,-1 0-15,1 17 16,0-35-1,-1 35-15,1-17 16,-18-1-16,17 1 16,-17 17-16,18-35 15</inkml:trace>
  <inkml:trace contextRef="#ctx0" brushRef="#br1" timeOffset="-22632.27">9754 6809 0,'18'17'16,"0"19"-1,-1-1-15,-17-18 16,18 1-16</inkml:trace>
  <inkml:trace contextRef="#ctx0" brushRef="#br1" timeOffset="-22489.06">9701 6526 0,'18'-17'15,"0"17"1,-1 17 0</inkml:trace>
  <inkml:trace contextRef="#ctx0" brushRef="#br1" timeOffset="-21955.94">9948 6879 0,'18'-35'16,"-18"17"-16,0 1 16,0-1-1,0 0-15,18 18 16,-18 18 15,17 0-31,1-18 16,0 0-1,-1 17 1,1-17-16,-1-17 16,1 17-1,-18-18 1,18 36 31,-1 35-47,1-18 15,0 18 1,-1-18-16,1 36 0,-18-54 16,0 36-16,-18-35 15,-17 17 1,17-17-16,-35-18 16,36 0-16,-36-18 15,53 0-15,-18-35 16,18 1-16,71-54 15,-36 53-15,89-53 16,-54 53-16,36-17 16,-53 52-16,-18-17 15,-52 35-15</inkml:trace>
  <inkml:trace contextRef="#ctx0" brushRef="#br1" timeOffset="-21292.49">7355 7832 0,'0'-18'0,"0"0"16,-17 1-1,-1-1-15,1 18 0,-1 0 16,-17 35 0,35 18-16,0-17 15,17 17-15,1-18 16,35 35-16,-36-52 15,36 35-15,-35-35 16,0 17 0,-18-18-16,-36-17 15,19 0 1,-19 0-16,1 0 16,18 0-16,-1-17 15</inkml:trace>
  <inkml:trace contextRef="#ctx0" brushRef="#br1" timeOffset="-21026.56">7620 8026 0,'35'-18'16,"-17"0"-16,0-17 16,-1 18-1,-17-1-15,0 0 16,0 1-16,-17-1 15,-1 0-15,-35 36 16,35 0-16,1-1 16,-1 19-16,0 16 15,18-34-15,36 35 16,-1-35-16,53-1 16,-35-17-16,53-17 15,-53-1-15,17-35 16</inkml:trace>
  <inkml:trace contextRef="#ctx0" brushRef="#br1" timeOffset="-20874.88">7920 7885 0,'-18'0'16,"36"-18"-16,0 18 16,52-35-16,36-1 15,-53 1-15,17 0 16,-34 17-16,-1 1 15,-35-1 1</inkml:trace>
  <inkml:trace contextRef="#ctx0" brushRef="#br1" timeOffset="-20698.86">8043 7585 0,'36'88'15,"-1"18"-15,-35-53 16,18-18-16,-1 18 0,36 17 16,-35-34-16,-1-19 15,36 1 1,-35-18-16</inkml:trace>
  <inkml:trace contextRef="#ctx0" brushRef="#br1" timeOffset="-20363.19">8625 7708 0,'0'-17'16,"-35"34"-1,-18 18-15,18-17 16,17 35-16,18-35 15,0 17-15,18-17 16,0-1-16,-1 1 0,36 0 16,-18-1-16,1-17 0,17 18 15,-53-1-15,17-17 16,-17 18 0,-17 0-16,-54-1 15,53-17-15,-17 18 16,-18-18-16,18 0 15,17 18-15</inkml:trace>
  <inkml:trace contextRef="#ctx0" brushRef="#br1" timeOffset="-12917.76">8714 6950 0,'0'-18'16,"17"18"15,-17-18-16,18 18 1,-18-17 0,0 34 62,0 1-63,18 0 1,-18-1-16,0 1 0,0 35 16,17-35-16,-17-1 0,0 18 15,18-35 1,-18 18-16,17 0 16,1-18-16</inkml:trace>
  <inkml:trace contextRef="#ctx0" brushRef="#br1" timeOffset="-3718.94">30039 13529 0,'18'0'47,"-1"18"-31,36-1-1,0-17 1,0 18-16,106-18 15,-36 0-15,-17 0 0,18 0 16,-19 0-16,54-18 16,-124 18-16,1-17 15</inkml:trace>
  <inkml:trace contextRef="#ctx0" brushRef="#br1" timeOffset="58000.38">25100 12471 0,'0'17'47,"-17"1"-31,17 35-1,0 0-15,0-18 16,0-17-16,0-1 0,35 19 16,-18-19-16,1 1 15,35 0-15,-18-18 16,53 17-16,-52-17 16,70 0-1,-54-17-15,19 17 0,0-18 16,-18 18-16,88-35 15,-88 35-15,17 0 0,-17-18 16,53 18-16,-36 0 16,36-18-16,-35 18 15,-18 0-15,70-17 16,-70 17-16,35 0 16,-52 0-16,16 17 15,-34-17-15,17 36 16,1-19-16,-1 19 15,-17-1 1,17 0-16,-17-17 16,-1 17-16,-17-17 15,0-1-15,0 1 16,0 0-16,0-1 16,0-34-1,0-1 1,18 0-16,-18-17 15,0 0-15,17 17 16,-17-17-16,0 17 0,18 1 16,0-1-1,-1 18-15,1-18 16,0 18-16,-1 0 16,1 0-16,0 0 15,-1 0-15,18 0 16,-17 0-1,17 0-15,-17 0 0,0 0 16,35 0-16,-36 18 16,18-18-16,18 0 15,-35 18-15,17-18 0,18 0 16,-17 17-16,16-17 16,-16 18-16,34-18 15,-52 17 1,17-17-16,36 18 15,-36-18-15,36 18 16,-36-18-16,53 0 16,-35 0-16,35 0 15,-53 0-15,54 0 16,-54 0-16,53 0 16,-53 0-16,36 0 15,-36 0-15,18 0 16,-18 0-16,1 0 15,-19 0 1,19 0-16,-19 0 16,19 0-16,-19 0 15,1 0-15,-1-18 16,1 18-16,-18-18 16,0 1-1,0-18-15,-18-1 16,18 19-16,-17-1 0,-1-35 15,18 35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06T02:52:02.66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2522 3969 0,'18'0'15,"35"0"1,-18-18-16,53 18 16,-35-18-16,53 1 15,-53 17-15,0-18 16,18 1-16,-19 17 0,1-18 15,0 18-15,-17-18 16,-1 18-16,0 0 0,0 0 16,-17 0-16,0-17 15,-18 34 1,-18-17-16</inkml:trace>
  <inkml:trace contextRef="#ctx0" brushRef="#br0" timeOffset="435.42">3052 3933 0,'0'18'31,"17"0"-31,1 35 16,-18-18-16,17 0 0,1 1 15,0 16 1,-1-16-16,1 17 0,0 0 0,-1 35 15,1-18 1,0-34-16,-18-19 0,0 1 16,-36 17-16,1-17 15,-18-18 1,18 0-16,17 0 16,-17 0-16,0-18 0,-1 18 15,1-18-15,17 18 16,-17 0-1,18 0-15</inkml:trace>
  <inkml:trace contextRef="#ctx0" brushRef="#br0" timeOffset="1950.41">3775 3898 0,'-18'0'15,"0"18"1,1-1-16,-1 54 16,18-18-16,-17 53 15,17-53-15,0 53 16,0-54-16,17 37 16,1-54-16,-1 35 15,1-34-15,17-19 16,-17 1-16,0-18 15,17 18 1</inkml:trace>
  <inkml:trace contextRef="#ctx0" brushRef="#br0" timeOffset="3336.52">4357 4304 0,'0'0'0,"-18"0"0,-17-35 16,17 35-16,-17-18 15,17 18-15,1 0 16,-1 0-16,0 18 0,-17 17 16,35-17-16,-17 52 15,17-52-15,17 35 16,1-18-16,17-17 16,0-1-16,18-17 15,-35 0-15,35-35 16,-36 17-1,1-17-15,0 0 16,-18-18-16,0 18 16,-18-18-1,18 35-15,-18 0 0,18 1 16,-17 17-16,17 17 16,0 54-1,17-36-15,19 18 16,-19-18-16,36 18 15,-17-35-15,16 17 16,-34-17-16,0-1 16</inkml:trace>
  <inkml:trace contextRef="#ctx0" brushRef="#br0" timeOffset="3542.1">4851 4498 0,'-18'18'15,"0"-1"-15,18 1 16,-17 17-16,-1-17 0,-17 17 16,35-17-1</inkml:trace>
  <inkml:trace contextRef="#ctx0" brushRef="#br0" timeOffset="3952.31">5098 3986 0,'0'106'16,"0"-53"-1,0 0-15,0 0 0,0 35 16,17-53-16,-17-17 16,18 17-16,-18-17 15,0-36 1,18 18-16,-18-17 0,17-19 0,1 19 15,17-18 1,0 35-16,-17 0 0,17 0 16,-17 0-16,17 17 15,1 18-15,-36 1 0,17-19 16,-17 19-16,-17-19 16,-1-17-16,-17 36 15,-1-36-15,-17 0 16,36 0-16,-1 0 15,18-18 1</inkml:trace>
  <inkml:trace contextRef="#ctx0" brushRef="#br0" timeOffset="4161.04">5697 4427 0,'-17'18'15,"-19"0"-15,-16 17 16,34-17-16,0-18 16,1 35-1,-1-35-15,18 17 0</inkml:trace>
  <inkml:trace contextRef="#ctx0" brushRef="#br0" timeOffset="4456.59">6050 4304 0,'-70'35'16,"17"18"-16,53 0 16,0-35-16,53 35 15,-36-36 1,54 1-1,-36-1-15,0-17 0,1 0 16,-19 0-16,19-17 0</inkml:trace>
  <inkml:trace contextRef="#ctx0" brushRef="#br0" timeOffset="4741.72">6456 3810 0,'35'0'16,"36"53"0,-18 53-16,0 17 15,-36-52-15,1 88 16,-1-89-16,-17 1 15,0 52-15,-17-70 16,-18 18 0,17-36-16,-35 0 15,35-35-15,-17 18 16</inkml:trace>
  <inkml:trace contextRef="#ctx0" brushRef="#br0" timeOffset="9531.27">7602 4163 0,'18'0'16,"17"0"-16,-17 0 16,17 0-16,18-18 15,-35 18-15,17 0 16,0 0-16,-17-17 0,35 17 16,-35 0-16,-1 0 15</inkml:trace>
  <inkml:trace contextRef="#ctx0" brushRef="#br0" timeOffset="9692.54">7673 4322 0,'53'0'16,"0"0"-1,17-18 1,-52 18-16,35 0 15</inkml:trace>
  <inkml:trace contextRef="#ctx0" brushRef="#br0" timeOffset="10422.14">8484 3951 0,'0'-18'16,"18"18"-1,17-17 1,89 34-1,-71-17-15,17 18 16,-52 0-16,17-1 16,-17 1-16,-36 17 15,0-17-15,1 17 16,-1-17-16,-17 17 16,35 0-16,18 1 15,-18-19-15,52 19 16,-34-19-1,35 19-15,-35-19 16,-1 1-16,-34-1 16,-1-17-16,0 18 15,-17 0-15,-53-1 0,35-17 16,-35 18 0,53-18-16,17 0 0,0 0 15,36 0-15,0 0 16,17 0-16</inkml:trace>
  <inkml:trace contextRef="#ctx0" brushRef="#br0" timeOffset="10721.28">9296 3828 0,'-18'53'16,"-17"17"-1,35-17-15,-18 35 16,18 18 0,0-71-16,35 54 15,-17-54-15,17-18 0,18 36 16,-35-53-16,0 36 15,-1-36-15,-17 17 16</inkml:trace>
  <inkml:trace contextRef="#ctx0" brushRef="#br0" timeOffset="11894.82">10001 4180 0,'0'-17'15,"0"-18"1,0 17-16,-17-17 15,-1 17-15,0 0 16,1 1 0,-19 17-1,19 17-15,-36 1 16,35 0-16,1 35 16,-1-18-16,18 18 15,0-18-15,18 18 16,-1-18-16,1-17 15,0-1-15,-1-17 0,36 0 16,-35 0-16,35-35 16,-36 18-16,19-54 15,-36 36-15,0-36 16,0 36-16,-18-18 16,18 35-16,-18 18 15,18 18 1,0 17-1,18-17-15,17 52 16,-17-34 0,17-1-1,-17-35-15,-1 18 0,-17-1 0,0 1 16,0 0 0</inkml:trace>
  <inkml:trace contextRef="#ctx0" brushRef="#br0" timeOffset="12495.44">10601 4163 0,'18'0'16,"17"0"-1,0-18-15,53 1 16,-52-1-16,17 18 16,-36-18-16,18 18 0,-17 0 15,0 0-15</inkml:trace>
  <inkml:trace contextRef="#ctx0" brushRef="#br0" timeOffset="12712.51">10760 3933 0,'0'36'0,"0"-1"16,0-17-16,0 70 15,0-53-15,17 36 16,1-36-16,-18 18 15,18-18-15,-1 0 16,1-35-16,-18 18 16</inkml:trace>
  <inkml:trace contextRef="#ctx0" brushRef="#br0" timeOffset="13179.4">11113 3757 0,'0'53'15,"0"35"1,17 0 0,-17-52-16,0 17 0,0 35 15,18-53 1,-1 0 0,-17-52-1,0-19-15,18 19 16,17-1-16,-17 18 15,17 0-15,1 18 16,-1 17 0,-18-17-16,1 17 15,-18-17-15,-18 17 16,1-35-16,-36 35 16,35-35-16,-17 0 15,17 0-15,-17 0 0,17 0 0,1 0 16</inkml:trace>
  <inkml:trace contextRef="#ctx0" brushRef="#br0" timeOffset="13441.67">11765 4128 0,'-17'0'0,"-54"0"16,36 17-16,-18 1 16,35-1-1,18 1-15,0 17 0,18 1 16,-1-1-16,19-17 16,70 17-1,-36-35 1,-17 0-16,-35 0 15</inkml:trace>
  <inkml:trace contextRef="#ctx0" brushRef="#br0" timeOffset="13863.75">12030 3598 0,'35'18'16,"0"0"-16,1 17 15,-19-17-15,18 17 0,36 53 16,-36-53 0,18 71-16,-35-53 15,35 71-15,-36-54 16,-17 36-16,0-53 15,0 35-15,0-53 16,-17-17-16,-1 0 16,1-1-16,-19 1 15,1-1-15,17-17 16</inkml:trace>
  <inkml:trace contextRef="#ctx0" brushRef="#br0" timeOffset="32082.73">3898 7426 0,'0'-18'15,"0"36"17,18 35-32,-1 0 15,-17 35-15,0-35 16,0 70-1,0-70-15,0 36 16,0-37-16,0 19 16,0-53-1,0-36-15,0 0 16,0-35 0,0 18-16,0 0 0,0 0 15,18-18-15,0 17 16,-1 19-16,36 17 15,-17 0-15,-1 0 0,35 17 16,-34 1-16,-19 17 16,19-17-16,-19 0 0,-17 35 15,0-18 1,-17 18-16,-1-36 16,-35 19-16,35-19 15,-34 1-15,16-18 16,19 0-1,-1 0-15,18-18 0</inkml:trace>
  <inkml:trace contextRef="#ctx0" brushRef="#br0" timeOffset="32384.27">4798 7796 0,'-35'-17'16,"-18"17"0,17 17-16,-34 19 15,17 17 1,35-18-16,18 0 0,0 18 15,53 0 1,-18-35-16,1-1 0,70 1 16,-54-18-16,-16 0 15,-1 0-15,0 0 0,-17 0 16</inkml:trace>
  <inkml:trace contextRef="#ctx0" brushRef="#br0" timeOffset="34612.51">2434 7585 0,'0'-18'0,"-17"18"16,17 18-1,17 52 1,-17-34-16,18 52 16,-1-35-16,-17-18 15,53 88 1,-17-87 0,-1-19-16,-17-17 0,34-17 15,1-36 1,-35 18-16,0-1 0,-1-52 15,-17 0 1,0 17 0,-17 36-16,-1 0 15,18 17-15,-18 18 16,18 18 0,0-1-16,18 36 15,-18 0-15,18 18 16,-1-36-16,1 53 15,-18-52-15,18 16 16,-1-34-16,-17 17 16,0-17-16,18-18 15</inkml:trace>
  <inkml:trace contextRef="#ctx0" brushRef="#br0" timeOffset="35013.97">3140 7691 0,'17'0'31,"36"-18"-31,-17 18 16,16 0-16,-16 0 16,17 0-16,-18 0 15,0 0-15,-35 18 16</inkml:trace>
  <inkml:trace contextRef="#ctx0" brushRef="#br0" timeOffset="35170.61">3281 7902 0,'35'0'16,"0"-17"0,1 17-1,-19 0-15,1 0 16</inkml:trace>
  <inkml:trace contextRef="#ctx0" brushRef="#br0" timeOffset="36603.3">11148 4604 0,'-18'0'47,"18"17"16,18-17-32,-18 18-15,0 0 15,0-1-31,17-17 15,19 18-15,-19 0 16,36-1-16,-17-17 16,34 18-16,-17-18 15,53-18 1,-71 1-16,53-1 16,-52 18-16,17-18 15,-36 1-15,-17-1 16,-17 18 15,-1 0-15,0 18-1</inkml:trace>
  <inkml:trace contextRef="#ctx0" brushRef="#br0" timeOffset="37461.18">11377 5027 0,'0'-18'15,"0"36"17,-18 17-17,18-17-15,0 17 16,18 18-16,0-35 15,-1-1-15,19 1 16,-1-18 0,-17 0-16,17-18 15,-18 1-15,1-1 16,17 1-16,-17-1 0,-18-17 16,18 17-16,-18 0 0,0 1 15,0-1-15,0-17 16,0 17-1,-18 18 1,18 18-16,0-1 16,0 1-16,0 17 15,0 1-15,0-1 16,18-17-16,-18 34 16,17-34-1,1 0-15,-18-1 16,0 1-1</inkml:trace>
  <inkml:trace contextRef="#ctx0" brushRef="#br0" timeOffset="39484.33">2540 8802 0,'0'17'15,"18"36"1,-18-17-16,17 17 0,-17-1 15,18 1-15,0 71 16,-18-54-16,17-17 0,-17 0 16,35 0-1,1-18-15,-1-17 16,0-53-16,-17 0 16,17-1-16,1-87 15,-19 70-15,1-88 16,-1 70-16,-17 1 15,0-36-15,0 71 16,0-36-16,0 53 16,18 18-1,-18 18-15</inkml:trace>
  <inkml:trace contextRef="#ctx0" brushRef="#br0" timeOffset="40522.68">3369 8961 0,'18'-18'31,"17"18"-15,0 0 0,1 0-16,34 0 15,-52 0-15,17 0 16,18 0-16,-35 0 0,-1 0 16,1 0-16</inkml:trace>
  <inkml:trace contextRef="#ctx0" brushRef="#br0" timeOffset="40706.99">3475 9102 0,'53'0'15,"-36"0"-15,1 0 0,53 0 16,-54 0-1,36 0-15,-35 0 16,-1 0-16</inkml:trace>
  <inkml:trace contextRef="#ctx0" brushRef="#br0" timeOffset="41446.49">4427 9066 0,'0'-53'16,"0"36"0,0-18-16,-35-1 15,0 1-15,17 35 16,-35 0-16,36 18 15,-19-1-15,1 19 0,0 52 16,17-53-16,18 36 16,18-36-16,17 18 15,0-36 1,1-17-16,-1 18 0,35-18 16,-34-18-16,17-17 15,-53 18-15,17-54 16,-17 53-16,0-52 15,-17 52-15,-1-35 16,0 53 0,18-17-16,-17 17 15,17 17-15,0 1 16,17 17-16,-17-17 0,36 35 16,-1-18-1,-17-17-15,34 35 16,-16-18-16,-1 0 15,0-17-15,1-1 16</inkml:trace>
  <inkml:trace contextRef="#ctx0" brushRef="#br0" timeOffset="41636.43">4798 9066 0,'35'0'16,"18"-17"-16,0-1 16,0 0-16,-36 1 15,19 17-15,-19 0 0,1-18 16,0 18-16</inkml:trace>
  <inkml:trace contextRef="#ctx0" brushRef="#br0" timeOffset="41842.12">4921 8837 0,'0'53'15,"18"-35"-15,-18 52 16,18 18-16,-1-52 0,-17-1 15,35 36 1,1-19-16,-1-52 16,-17 18-16</inkml:trace>
  <inkml:trace contextRef="#ctx0" brushRef="#br0" timeOffset="42192.53">5256 9031 0,'0'53'15,"0"-18"1,18-17-16,53 17 16,-54-17-16,54-18 15,-54-18-15,36 1 16,-35-1-16,0-17 15,-18-1-15,0 1 16,17 0 0,-17 0-16,18 52 31,-18 18-31,18 1 16,-18 17-16,17-18 15,18 18 1,-17-35-16,17 17 15,-17-18-15,0-17 16</inkml:trace>
  <inkml:trace contextRef="#ctx0" brushRef="#br0" timeOffset="43960.84">9648 5168 0,'0'-17'32,"18"17"-17,-18 17 1,0 1 171,18-18-171,-18 17 0,17 1-1,-17 0 1,18-1-1,0-17-15,-18 18 16,17-18-16,-17 18 0,18-18 16,-18 17-16,18-17 0,17 18 15,-17 0 1,17-1-16,-18-17 16,19 18-1,-1-18-15,-17 0 16,-1 0-16,1 0 0,17 0 0,18 0 15,-35 18 1,17-18-16,0 0 16,1 0-16,-1 0 0,18 0 15,-36 0-15,54 0 16,-36 0-16,-17 0 16,17 0-16,0-18 0,36 18 15,-53 0-15,52 18 16,-52-18-16,35 0 15,-36 0 1,19 0-16,-19 0 16,19 0-16,-19 0 15,18 0 1,1 0-16,-19 0 16,19 0-16,-1 0 15,0 0-15,1 17 16,-19-17-16,54 0 15,-36 18-15,0-18 0,36 0 16,-36 0 0,0 0-16,54 0 15,-54 0-15,18 0 0,35 0 16,-53 0-16,53 17 16,-52-17-16,34 0 15,-34 0-15,16 18 16,-34-18-1,17 0-15,-17 0 16,0-18-16,-1 18 0,1-17 16,-18-1-1,0 1 1,18-1-16,-18 0 16,0 1-1,0-1-15,0 0 16,-18 18-1,0 0 1</inkml:trace>
  <inkml:trace contextRef="#ctx0" brushRef="#br0" timeOffset="44690.1">10901 5486 0,'17'0'31,"-17"-18"-16,18 18 1,-18 18 15,0-1-15,0 1-16,0 0 16,0-1-16,0 1 0,0 17 15,0-17-15,18-1 16,-18 1-16,17-18 15</inkml:trace>
  <inkml:trace contextRef="#ctx0" brushRef="#br0" timeOffset="45263.3">10830 5909 0,'18'-18'31,"-18"36"-31,18 0 16,-18 35-1,17 0 1,1-36-16,-18 18 0,0-17 16,17 17-16,1-35 15,-18 18-15,18-18 0,-1-18 16,1 18-1,0-35-15,35-18 16,-36 36-16,19-19 0,16-34 16,-34 52-16,0-17 15,-1 17-15,-17 0 16,-17 18 0</inkml:trace>
  <inkml:trace contextRef="#ctx0" brushRef="#br0" timeOffset="46419.74">2399 10142 0,'18'0'16,"17"-17"0,53 17-1,-35-18-15,53 0 16,-53 1-16,35-1 16,-53 18-16,-17 0 15,-36 0 1,-35 18-1,36-1-15,-36 1 16,35-18-16,0 18 0,-17-1 16,35 1-16,18 35 15,-18-18-15,53 36 16,-18-18-16,-17 0 16,-1 0-16,19-18 15,-19 18-15,1 35 16,-1-53-16,-17-17 15,-17 35-15,-1-36 0,-35 1 16,18 0-16,-36-18 16,18-18-1,-17 0-15,35 18 16,-1-17-16,1-1 16,17 18-16,18-18 15,18 18 1</inkml:trace>
  <inkml:trace contextRef="#ctx0" brushRef="#br0" timeOffset="46942.21">3404 10354 0,'18'0'15,"35"0"1,17 0 0,-17-18-16,36 18 15,-54 0-15,18 0 16,-36 0-16,1 0 15,-18 18-15</inkml:trace>
  <inkml:trace contextRef="#ctx0" brushRef="#br0" timeOffset="47102.5">3563 10601 0,'71'0'15,"-18"-18"1,17 18 0,-52 0-16,-1 0 15</inkml:trace>
  <inkml:trace contextRef="#ctx0" brushRef="#br0" timeOffset="48548.25">4322 10089 0,'-18'-35'0,"18"18"16,18-19-1,34 1 1,54 35-1,-70 0-15,-19 0 16,1 18-16,-1-1 0,1 54 16,-18-54-16,-18 36 15,1-17-15,-18 17 16,35-36-16,-18 36 16,18-18-16,35 1 15,-17-19-15,17 19 16,18-1-16,-35 0 15,17-17-15,-35-1 16,18 1-16,-18 0 0,-36-1 16,19 1-16,-1-18 15,-17 18-15,-1-18 0,-16 0 16,-19 0-16,53 0 16,-35 0-16,53-18 15,36 18 1</inkml:trace>
  <inkml:trace contextRef="#ctx0" brushRef="#br0" timeOffset="49171.33">4992 10354 0,'-18'-18'0,"36"36"109,-1 0-93,-17-1-16,18 1 15,-18 0-15,53 52 16,-53-35-16,35 1 16,-17-1-16,17 0 15,-17-17 1,-1-18-1,1 0 1,0-18-16,17-35 16,-17 36-16,-1-54 15,1 36-15,17-36 16,-17 36-16,0-18 16,-1 35-1,-17 1-15,-17 17 16</inkml:trace>
  <inkml:trace contextRef="#ctx0" brushRef="#br0" timeOffset="50589.57">8467 6068 0,'0'17'15,"-18"19"1,18-19-1,18 1-15,-18 0 0,17 17 16,1-17-16,17-1 16,1 1-16,34 17 15,-17-17-15,53-1 16,-18 1-16,71-18 16,-53 0-16,123 0 15,-123 0-15,88 18 16,-124-18-16,107 17 15,-107-17-15,1 18 16,-1-18-16,-17 18 16,53-1-16,-71 1 15,18 17-15,-35-17 16,0 17-16,-18-17 16,17-1-16,-17 1 15,0 0-15,0-1 16,-17-17-16,17-17 31,0-1-31,17 0 16,1-17-16,0 17 15,17 1-15,-18-1 16,54 0-16,-36 18 16,18-17-16,-18 17 0,89 17 15,-54-17-15,89 36 16,-88-36-16,123 35 15,-106-17 1,88-1-16,-87 1 16,-1-18-16,88 0 15,1 0-15,-107 0 16,71-18-16,-105 18 16,16-17-1,-34-1-15,0-17 16,-1 17-16,-17-17 15,-17 17-15,-1 1 16,0-1-16,-17 18 16</inkml:trace>
  <inkml:trace contextRef="#ctx0" brushRef="#br0" timeOffset="51391.16">10125 6967 0,'17'0'15,"54"-17"1,-36 17-16,71-18 16,-71 18-16,36 0 15,-36 0-15,0 0 16,-17 0-16</inkml:trace>
  <inkml:trace contextRef="#ctx0" brushRef="#br0" timeOffset="51651.32">10372 7003 0,'0'35'16,"17"0"-16,-17-17 0,18 17 16,-18 0-16,18-17 15,-1 17-15,-17 1 0,18 17 16,-36-18-1,18-18-15,-17 1 0,-36-18 16,35 0-16,-17 0 16,-36-18-1,36 1-15,-18-1 16,18 18-16,17 0 0,0 0 16,1 18-16</inkml:trace>
  <inkml:trace contextRef="#ctx0" brushRef="#br0" timeOffset="61683.18">9648 9648 0,'18'0'16,"-18"-17"-1,0-1 1,0 1 0,-18-1-1,18 0-15,-17 1 16,-1 17-16,1 0 15,-54-18-15,36 36 16,-36 17-16,36 0 16,-18 36-16,35-36 15,-17 53 1,35-52-16,18 34 16,-1-35-16,19 18 15,-1-17-15,18-1 16,-18-35-16,36 17 15,-36-17-15,18-17 16,-18-1-16,0-17 16,-17 0-16,17-18 15,-35 17-15,0-34 16,-17 35-16,-1-36 16,0 53-16,1 1 15,-1-1-15,0 0 16,1 1-16,17 34 31,0 36-15,17 0-16,1-17 15,17 34-15,1-35 16,-1-17-16,18 35 16,-18-18-16,0-17 15,-17 0-15,0-18 0,17 17 16,-35 1-16</inkml:trace>
  <inkml:trace contextRef="#ctx0" brushRef="#br0" timeOffset="64052.66">9543 11518 0,'0'18'0,"17"70"16,1-53-16,-18 36 0,18-18 16,-18 17-16,17 1 0,-17 17 15,0 106-15,-17-106 16,17 53-1,0-88-15,-18 18 16,18-53-16,0-36 16,-18-17-16,18-1 15,0 1-15,18-53 16,0 35-16,17 0 16,0 53-16,53 0 15,-52 0-15,-1 35 16,0-17-16,0 17 0,1 1 15,-1 16-15,-35-16 16,0-1-16,-18 0 16,1-17-16,-1 0 15,-52-1-15,17-17 16,17 0-16,-52 0 16,53-17-16,0-1 0,-1 0 15,36 36 1</inkml:trace>
  <inkml:trace contextRef="#ctx0" brushRef="#br0" timeOffset="65026.45">9860 14358 0,'0'0'0,"0"-18"0,0-17 16,0 18 0,0-1-16,-17 0 15,-1 18-15,0 0 0,-35 36 16,18-19-16,-18 54 16,18-18-1,0 35-15,35-35 16,0-18-16,0 18 0,17 0 15,54 17-15,-18-34 16,0-19-16,70 1 16,-70 0-16,0-18 15,53-18-15,-71 0 16,0 1-16,-70 17 31</inkml:trace>
  <inkml:trace contextRef="#ctx0" brushRef="#br0" timeOffset="70227.95">14252 12823 0,'-17'-17'16,"17"-1"-16,-18 36 31,18 35-31,-18-18 16,18 18-16,0-18 0,0 36 15,18 35-15,0-53 16,17 17-16,0-35 16,18 18-1,-18-53-15,18 0 16,-17-17-16,34-19 16,-52 1-16,-1-35 15,1 17-15,-18-36 16,0 54-16,0-71 15,-18 71-15,18-18 16,0 35-16,0 1 16,-17 17-16,34 17 15,1 54 1,0-18-16,-1 53 16,1 0-1,0-1-15,-1-16 16,1-54-16,-18 0 15,17 18-15,-17-35 16,0-1-16,-17-34 31</inkml:trace>
  <inkml:trace contextRef="#ctx0" brushRef="#br0" timeOffset="70793.78">15099 13018 0,'18'0'62,"-1"0"-46,1 0-16,-18 17 0,53-17 16,-36 0-16,54 0 15,-18 0 1,-18 0-16,18 0 16,-35 0-16,-1 0 15,1 0-15</inkml:trace>
  <inkml:trace contextRef="#ctx0" brushRef="#br0" timeOffset="70976.68">15117 13194 0,'35'18'16,"53"-1"-1,0-17-15,0 0 16,-52 0-16,17 0 16,-18 0-16,-17 0 15</inkml:trace>
  <inkml:trace contextRef="#ctx0" brushRef="#br0" timeOffset="71740.58">15804 12524 0,'18'70'16,"0"36"-16,-18-53 15,35 88 1,-35-53-16,18-17 0,-1 52 16,1-87-16,0 16 15,-18-34 1,0-36-16,0-17 15,17-18-15,-17 18 16,18-36-16,-1 36 16,36 0-16,-35 35 15,53 18 1,-36-1-16,-17 1 0,17 52 16,-18-34-16,-17 34 15,-17-35 1,-1 1-16,1-19 0,-1 1 0,-17 0 15,-18-18 1,35 0-16,0 0 0,1 0 16,-1 0-16,0-18 15,18 0-15,18 1 16</inkml:trace>
  <inkml:trace contextRef="#ctx0" brushRef="#br0" timeOffset="72090.55">16757 13070 0,'-35'-17'15,"17"-1"-15,-35 1 16,0 17 0,18 0-16,0 17 0,-1 1 15,19 17-15,-19 18 16,36-18-16,18 18 16,0-18-16,17-17 15,18 0-15,-18 17 0,18-17 16,53-1-16,-53-17 15,-18 0-15,18 0 0,0 0 16,-35-17-16,-18-1 16</inkml:trace>
  <inkml:trace contextRef="#ctx0" brushRef="#br0" timeOffset="72728.73">13688 12171 0,'0'-18'16,"17"18"-1,1 0 1,0 18-16,-1 17 16,-17-17-16,18 88 15,-18-53 1,0 123-16,0-70 16,-18 105-16,18-122 15,0 87-15,0-88 16,18 53-1,-18-88-15,0 53 16,18-53-16,-18 0 16,17-35-16,1-1 15</inkml:trace>
  <inkml:trace contextRef="#ctx0" brushRef="#br0" timeOffset="73337.03">13670 12294 0,'18'-17'16,"-1"17"-1,19-18-15,-19 18 16,19 0-16,-1-18 0,53 18 16,-35 0-16,70 18 15,-34-18-15,69 0 16,-69 0-16,105 0 15,-89 0-15,107 0 16,-88 0-16,87 0 16,-87 0-1,123-18-15,-124 18 16,142-17-16,-142-1 16,89 0-16,-106 18 15,88-17-15,-124-1 16,107 18-1,-107-17-15,1 17 16,-18 0-16,17-18 0,18 18 16,-52 0-16,17-18 15,-36 18-15,-17 18 47,-17-18-47,17 18 31,-18-18-31,18 17 16</inkml:trace>
  <inkml:trace contextRef="#ctx0" brushRef="#br0" timeOffset="73829.48">17321 12171 0,'0'17'15,"0"36"1,0-17-1,0-1-15,0 71 16,0-53-16,0 88 16,-17-53-16,17 71 15,0-71-15,17 88 16,-17-87-16,36 87 16,-19-88-16,19 53 15,-19-88-15,19 35 16,-36-52-16,35-1 15,-18-17-15,-17-36 16</inkml:trace>
  <inkml:trace contextRef="#ctx0" brushRef="#br0" timeOffset="74364.15">17515 13864 0,'-17'-17'15,"-1"17"-15,1 0 16,-36 0 0,0 0-1,0 0-15,0 17 0,-53 1 16,18-18-16,0 0 15,-18 17-15,-124-17 16,107 0-16,-142 18 16,124-18-16,-123 0 15,123 0-15,0 0 16,-1 0-16,-16-18 0,17 18 16,-1 0-16,-16 0 0,17-17 15,-142 17 1,54 0-16,123-18 0,0 18 15,-52-17 1,52-1-16,53 18 16,18-18-16,17 18 15,36 0-15</inkml:trace>
  <inkml:trace contextRef="#ctx0" brushRef="#br0" timeOffset="76404.19">11712 12365 0,'18'18'0,"0"-18"15,-1 17-15,18-17 0,71 35 16,-35 1-16,17-1 15,0 0-15,106 36 16,18 17-16,-106-53 16,105 36-16,-105-54 15,106 36-15,-124-35 16,53 0 0,-88-1-16,0-17 15</inkml:trace>
  <inkml:trace contextRef="#ctx0" brushRef="#br0" timeOffset="76711.08">13229 12594 0,'35'18'0,"18"17"16,0 18 0,0 18-1,-18-36-15,1 35 0,-19-17 16,-17 0 0,-35-17-1,17-19-15,-52 1 16,17 17-16,0-17 15,0 17 1,36-35-16,-1 18 16</inkml:trace>
  <inkml:trace contextRef="#ctx0" brushRef="#br0" timeOffset="77461.15">11748 14517 0,'17'-18'16,"54"-35"0,-18 18-16,17 0 0,18-18 15,-17 0-15,123-71 16,-71 71-16,-17-17 15,106-71-15,-106 70 16,53-52-16,-124 88 16,18-36-16,-36 53 15,-17 1 1,-17-1-16,-1 18 16,0-18-16,1 18 15,17 18 1,17-18-1,1 0-15,17 0 16,-17 0-16,-18-18 16</inkml:trace>
  <inkml:trace contextRef="#ctx0" brushRef="#br0" timeOffset="77851.31">12894 13458 0,'0'-17'15,"18"17"1,17-18-16,0 1 16,18-1-16,0 18 0,0-18 0,0 18 15,0 0-15,70 0 16,-70 0-16,18 0 16,-54 18-16,-17 0 15,18-1-15,-53 36 16,-18 18-16,35-18 15,-52 35-15,34-35 16,1 35-16,35-53 16,-18 36-16</inkml:trace>
  <inkml:trace contextRef="#ctx0" brushRef="#br0" timeOffset="81465.08">20108 11959 0,'18'18'16,"-18"-1"-16,18 19 16,-1-1-16,1 18 15,0 0-15,34 53 16,-34-36-16,35 36 15,-18-53-15,1 18 16,-19-36-16,18 0 16,-17-35-16,17 0 15,-17-18-15,17-52 16,-17 35-16,0-71 16,-1 35-16,-17-52 15,0 52-15,0-52 16,0 87-16,-17-34 15,17 52-15,0 1 16</inkml:trace>
  <inkml:trace contextRef="#ctx0" brushRef="#br0" timeOffset="82077.61">20955 12259 0,'18'0'15,"-1"0"1,1 0-16,35 0 16,-18 0-16,0 0 15,36 0-15,-18 0 16,-18 0-16,0 0 0,1 0 16,17 0-16,-36 0 15,1 0-15,-18-18 47,-18 18-47</inkml:trace>
  <inkml:trace contextRef="#ctx0" brushRef="#br0" timeOffset="82477.27">21167 12471 0,'17'0'15,"1"0"-15,35 0 16,17 0-1,19 0 1,-1 0-16,-71 17 16,36-17-16</inkml:trace>
  <inkml:trace contextRef="#ctx0" brushRef="#br0" timeOffset="83072.48">22084 12206 0,'-18'-18'16,"-17"-17"-1,17 35-15,1 0 16,-19 0-16,19 0 0,-18 18 0,-1 17 15,19 0-15,-19 54 16,36-54-16,0 35 16,18-34-16,0-1 15,35 18 1,-36-35-16,36-18 16,-18 0-16,-17-18 0,17 0 15,1-17-15,-36 0 16,17-1-16,-17-34 15,0 35-15,0-1 16,-17-17-16,17 36 16,-18 17-16,18 17 15,18 36 1,-1-17 0,1-1-16,17 35 15,-17-52-15,17 53 16,-17-36-16,-1-17 15,1-1-15,-18 1 0,0-1 0</inkml:trace>
  <inkml:trace contextRef="#ctx0" brushRef="#br0" timeOffset="83652.11">22419 12383 0,'18'0'78,"17"0"-78,-17 0 15,52 0-15,-35 0 16,18-18-16,-35 18 16,17 0-16,-17 0 15,0 0-15,17 0 16,-53 0 15</inkml:trace>
  <inkml:trace contextRef="#ctx0" brushRef="#br0" timeOffset="84157.3">22560 12136 0,'0'17'15,"0"1"-15,18 35 16,-1 17 0,-17-34-16,18 34 15,0-35-15,-18 36 16,17-36-16,1 18 16,-18-35-1</inkml:trace>
  <inkml:trace contextRef="#ctx0" brushRef="#br0" timeOffset="84669.5">23019 12206 0,'0'18'16,"17"-1"-16,-17 36 15,0-35-15,18 53 16,-18-36-16,18 0 15,-1 0-15,19 36 16,-19-36-16,1-17 0,17-1 16,0 1-16,-17-18 15,35 0 1,-35-18-16,35-34 16,-36 34-16,18-53 15,-17 36-15,-18 0 0,18 0 16,-18-1-16,0-34 15,0 52-15,17 18 32,-17 71-17,0-36-15,18 35 16,0-17-16,-1-17 0,1 17 16,0 17-16,-1-35 15,-17 1-15,0-19 16</inkml:trace>
  <inkml:trace contextRef="#ctx0" brushRef="#br0" timeOffset="86219.79">17657 13159 0,'-18'0'16,"36"0"-1,-1 0 1,18-18 0,-17 0-16,53-17 15,-18 0-15,70-18 16,-52 18-16,87-36 15,-69 36-15,105-36 16,-106 18-16,106-17 16,-124 34-16,54-16 15,-71 34-15,0-17 16,-36 35-16,1 0 16,-18-18 30,0 0-30,0 1 0</inkml:trace>
  <inkml:trace contextRef="#ctx0" brushRef="#br0" timeOffset="86459.71">19015 12383 0,'-18'0'15,"36"0"-15,-1 0 16,1 0-16,17 0 0,-17 0 16,52 17-16,19-17 15,-54 0-15,0 18 16,36-1 0,-54 19-16,-17-1 15,-17-17-15,-18 35 16,-18-18-16,35-18 15,-35 19-15,35-19 16,1 19-16</inkml:trace>
  <inkml:trace contextRef="#ctx0" brushRef="#br0" timeOffset="87026.39">19685 11553 0,'18'36'15,"-18"-19"-15,0 19 0,17 52 16,1-35-1,-18 17-15,18 19 0,-18-1 16,0 18-16,0-1 0,-18 89 16,18-88-16,0-35 0,18 17 15,-18-17-15,0-1 16,17-17-16,1 18 16,-18-36-16,0-17 0,17-18 15</inkml:trace>
  <inkml:trace contextRef="#ctx0" brushRef="#br0" timeOffset="88829.2">19562 11589 0,'17'-18'15,"1"18"1,-1-18-16,1 18 16,-18-17-1,18 17-15,-1 0 16,1 0 0,0 0-16,17 0 15,0 0-15,0 0 16,1 0-16,34 17 15,-17-17-15,0 18 0,71 0 16,-54-18 0,1 17-16,105 19 15,-88-36-15,106 35 16,-88-35-16,123 18 16,-105-18-16,141 17 15,-124-17-15,141 0 16,-141 0-16,124 18 15,-142-18-15,142 0 16,-142 0-16,89 0 16,-106 0-16,88 0 15,-124 0-15,71 0 16,-70 0-16,-1-18 16,-34 18-1,-1 0-15,-35-17 16,0 34 62,0 1 16,18-18-79,-18 18 48,17-18-63,1 0 94,-18 17-79,0 1 16,0-1-31,0 1 16,0 17 0,0-17-16,0 0 0,0-1 15,0 19-15,0 34 16,0-35-16,0 1 16,0 52-16,18-53 15,-18 71-15,0-71 16,0 53-16,17-35 15,-17 36-15,18-19 16,-18-35 0,0 1-16,17 34 15,1-35-15,0 18 16,-1-35-16,1 17 16,-18-17-16,18 17 15,-18-17-15,0 0 16,0-1-16,0 1 15,0-1-15,0 19 16,17-19-16,-17 19 16,0-19-16,18 1 15,-18 0-15,18 17 16,-1-18 0,-17 1-1,18 0-15,-36-18 31,1 0-15,-1 0-16,0 0 16,1 0-16,-19-18 15,1 18-15,-18 0 16,36 0-16,-72-18 16,54 18-16,-88 0 15,70 0-15,-71 0 16,54 0-16,-89 0 15,71 0-15,-89 0 16,71 0-16,-88 0 16,89 0-16,-107 0 15,106 0 1,-106 0-16,107 0 16,-125-17-16,124 17 15,-123-18-15,123 18 16,-105-17-1,105-1-15,-88 0 16,106 18-16,-106-17 16,105-1-16,-69 18 15,69-18-15,-52 18 16,88-17-16,-70 17 16,70-18-16,-35 18 15,53-18-15,-1 18 16,1 0-16,17 0 0,1-17 15,-19 17-15</inkml:trace>
  <inkml:trace contextRef="#ctx0" brushRef="#br0" timeOffset="90614.02">10971 10001 0,'18'0'46,"17"18"-30,-17-18-16,0 0 16,35 18-16,-18-1 15,53 1-15,-53-18 16,89 17 0,-71-17-16,17 0 0,18 18 15,-17 0-15,88-1 16,-71 1-16,0 0 0,0-1 15,18 1-15,88 17 16,-88-17-16,0-1 16,105 36-16,-105-35 15,0 17-15,0-17 0,106 35 16,-89-18-16,106 18 16,-123-35-1,18 17-15,-18-17 0,-1-1 16,1 19-16,124-1 15,-125 0-15,107 18 16,-124-35-16,124 35 16,-124-36-16,124 36 15,-106-35-15,-1 17 0,1-17 16,0 17-16,106 0 16,-124-17-16,106 35 15,-106-36-15,89 36 16,-89-17-16,88-1 15,-88 0-15,71 0 16,-88 1-16,70-1 16,-71 0-1,71 1-15,-88-19 16,18 1-16,35 35 16,-53-36-16,35 19 15,0-1 1,-53-17-16,36 17 15,-36-17-15,0-1 0,36 1 16,-53-1-16,52 1 16,-52 0-16,17-18 15,0 17-15,18 1 16,-35 0-16,35-1 16,-36 1-16,19 0 15,-19-1 1,1-17-16,0 18 15,-1-18 1,1 17-16,0-17 0,-1 0 16,19 0-16,-19 18 0,36-18 15,-18 0-15,1 0 16,-1 18-16,0-18 0,0 0 16,1 17-16,-1-17 15,-17 0-15,-1 0 31,-17 18 1,18-18-17,0 0-15,-1 18 16,1-18 0,-1 0-1,1 0 48</inkml:trace>
  <inkml:trace contextRef="#ctx0" brushRef="#br0" timeOffset="91098.55">18944 11783 0,'0'17'31,"35"19"-15,1-19-16,17 19 15,-18-19-15,18 19 16,17-1-16,-34-18 16,17 36-16,-36-53 15,19 36 1,-36-19-16,17-17 15,-17 18-15,-17-18 32,-1 18-17,0-1 1,1-17-16,-1 18 16,18-1-16,-18-17 15,1 18-15,-1 0 0,-35-1 16,35 1-16,-34 0 15,34-1-15,0 1 16,1 0 0,17-1-1</inkml:trace>
  <inkml:trace contextRef="#ctx0" brushRef="#br0" timeOffset="100551.14">23989 12471 0,'-35'17'16,"35"1"-1,17-18 1,36 18-16,0-18 16,71 17-16,-54 1 15,107-18-15,-72 0 16,-16 0-16,16 0 16,-16 0-16,-19 0 15,-17 0-15,-18 0 0,18 0 16,-35 0-16</inkml:trace>
  <inkml:trace contextRef="#ctx0" brushRef="#br0" timeOffset="100820.32">24853 12312 0,'71'0'16,"17"0"-1,-35 18-15,70 17 16,-52 0-16,-36-17 16,18 17-16,-35-17 0,-1 17 15,-17 18 1,0-35-16,-70 34 16,35-16-16,-18-19 0,-36 36 15,37-35-15,-19 17 16,36-17-16,17-1 15,0 1-15</inkml:trace>
  <inkml:trace contextRef="#ctx0" brushRef="#br0" timeOffset="101938.08">26405 12136 0,'18'0'31,"17"0"-31,18 0 0,106-18 16,-53 18-16,0 0 0,-18-18 15,53 18 1,-88 0-16,-18 0 0,-17 0 15</inkml:trace>
  <inkml:trace contextRef="#ctx0" brushRef="#br0" timeOffset="102205.38">26846 12118 0,'-35'35'0,"17"36"16,36-18-16,17 53 15,1-54-15,-19 1 16,19 0-16,-1 35 15,-17-35-15,-18 18 16,-18-36-16,0-17 16,1-1-16,-19 1 0,1 0 15,-53-1-15,53-17 16,-1 0-16,1 0 0,-36 0 16,36 0-16,18-17 15,-1 17-15,0 0 16,36 0-1,52 0 1</inkml:trace>
  <inkml:trace contextRef="#ctx0" brushRef="#br0" timeOffset="102604.39">27499 12506 0,'35'0'16,"1"0"-16,52 0 15,-35 0-15,35 0 16,-18 18 0,-52-18-16</inkml:trace>
  <inkml:trace contextRef="#ctx0" brushRef="#br0" timeOffset="102743.55">27552 12682 0,'88'0'16,"-35"-17"-1,-18 17-15,36-18 16</inkml:trace>
  <inkml:trace contextRef="#ctx0" brushRef="#br0" timeOffset="103221.24">28205 12206 0,'17'-18'0,"54"1"16,17 17-1,18 35 1,-71-17-16,18 35 16,-35-36-16,-18 19 0,-36-1 15,19 0-15,-36-17 16,0 17-1,35-17-15,-17 35 16,35-36-16,18 36 16,-18-35-16,53 35 15,-36-36-15,18 19 16,-17-19-16,-36-17 31,-34 0-15,16 0-16,-34 18 15,34-18-15,1 0 0,-18 18 16,36-18 0,-1 0-16,18 17 0</inkml:trace>
  <inkml:trace contextRef="#ctx0" brushRef="#br0" timeOffset="104111.29">28875 12541 0,'18'18'31,"-18"0"-16,17-1-15,-17 1 0,18 17 16,-1-17-16,1 52 0,0-52 16,17 35-1,-35-36-15,18 19 16,-1-19-16,1 1 0,17-18 16,0-53-1,-17 35 1,0-17-16,35-35 15,-36 17-15,1 17 0,0-16 16,-18 16-16,17 19 16,-17-19-16,0 19 0,0-1 0,-17 18 15,-1 0-15</inkml:trace>
  <inkml:trace contextRef="#ctx0" brushRef="#br0" timeOffset="104795.38">25523 11818 0,'0'-18'15,"0"36"1,18 17-1,-18 1-15,35 69 0,-35-52 16,18 106 0,-18-71-16,-18 71 15,18-71-15,-17 36 16,17-71-16,0 52 16,0-69-16,17-1 15,-17-17-15,18-18 16</inkml:trace>
  <inkml:trace contextRef="#ctx0" brushRef="#br0" timeOffset="106007.87">25453 11712 0,'35'-17'16,"0"17"0,36 17-16,35-17 15,-53 0-15,17 0 16,89 0-16,-71-17 15,106 17-15,-105 0 16,122 0 0,18 0-16,-87 17 0,-1-17 15,123 18 1,1 0-16,-142-18 16,1 0-16,123 17 15,-124 1-15,124-18 16,-123 17-16,-1-17 0,1 0 15,123 18 1,-142-18-16,142 18 16,-141-1-16,53 1 15,-89-18-15,19 0 16,-54 0-16,-17 0 16,-1 0-16,-17 18 0,18-18 15,-18 17 1,0 1 15,0 0-15,0-1-1,0 1 1,0-1-16,17 19 16,-17-1-16,-17-17 15,17-1-15,-18 54 16,1-36-16,-1 53 15,18-52-15,-18 52 16,18-35-16,18 53 16,-18-71-16,18 71 15,-1-53-15,1 52 16,-1-69-16,1 52 16,-18-53-16,0 36 15,18-54-15,-18 36 16,0-35-16,0 17 15,0-17-15,0-1 16,-18-17-16,18 36 16,-18-19-16,18 1 15,-17-18 1,-18 0-16,17 0 16,-17 0-16,17 0 15,-35 0 1,18 18-16,-53-18 15,52 0-15,-69 17 16,34-17-16,-70 18 16,70 0-16,-17-18 0,0 0 15,-88 17-15,70-17 16,-106 18-16,106-18 16,0 0-16,1 0 15,-107 0-15,0 17 16,106-17-16,1 0 15,-1 0-15,17-17 16,-122 17-16,123-18 0,-18 18 16,0 0-16,-106-17 15,106 17-15,1-18 16,-107 0-16,124 18 16,-18-17-16,-70-19 15,105 19-15,-17 17 0,35-18 16,-71 0-1,89 18-15,-53-17 16,70 17-16,-35 0 16,36 0-16,-1 0 15,36 0-15,-1 0 16,1 0 0</inkml:trace>
  <inkml:trace contextRef="#ctx0" brushRef="#br0" timeOffset="106307.97">25559 12823 0,'0'18'16,"0"0"-16,17-1 0,-17 72 16,18-36-16,0 35 15,-18-35-15,17 35 16,-17-53-16,0 0 15</inkml:trace>
  <inkml:trace contextRef="#ctx0" brushRef="#br0" timeOffset="108449.03">10142 9666 0,'18'0'16,"17"0"-1,1 0 1,-1-18-16,0 18 15,0 0 1</inkml:trace>
  <inkml:trace contextRef="#ctx0" brushRef="#br0" timeOffset="108587.86">10160 9860 0,'35'18'16,"-17"-18"-16,0 0 0,34 0 15,-34 0 1,17 0-16,-17 0 16</inkml:trace>
  <inkml:trace contextRef="#ctx0" brushRef="#br0" timeOffset="108880.85">10672 9437 0,'35'-18'0,"35"-17"16,-17 17 0,0 1-1,-35 17-15,-18-18 16,17 18-16,-34 0 16</inkml:trace>
  <inkml:trace contextRef="#ctx0" brushRef="#br0" timeOffset="109244.79">10707 9419 0,'0'18'0,"-18"17"16,18 0-16,-17 18 15,17-17-15,0 34 16,0-35-1,17 36-15,-17-53 16,18 17-16,-1-17 16,1-1-16,0 1 15,-1-18-15,1 17 16,0 1-16,-1 17 16,-17-17-16,-17 17 15,-1 1-15,-17 16 16,-1-34-16,-16 17 15,16-17-15,-17-18 16,36 18-16,-1-18 16,0-18-16,18 0 15</inkml:trace>
  <inkml:trace contextRef="#ctx0" brushRef="#br0" timeOffset="110544.93">10107 11977 0,'35'-18'0,"1"18"16,-19-17-16,54 17 16,-36-18-16,36 36 15,-54-18-15,19 17 16</inkml:trace>
  <inkml:trace contextRef="#ctx0" brushRef="#br0" timeOffset="110700.51">10160 12259 0,'35'0'15,"36"0"1,17-18-1,-53 18-15,1-17 0,17 17 16</inkml:trace>
  <inkml:trace contextRef="#ctx0" brushRef="#br0" timeOffset="111178.23">10777 11836 0,'0'0'0,"0"-18"0,18 0 16,0 1-16,35-1 15,-36 18 1,1-17-16,17 34 16,-17-17-16,-18 18 0,0 35 15,0-36-15,-18 36 16,18-35-16,0 35 16,0-36-1,0 19-15,0-1 16,35 18-16,-17-35 15,17 34-15,-17-34 16,0 35 0,-36-35-16,-35 35 15,0-36-15,-35 19 16,35-19-16,-18 18 16,36-35-16,18 0 15,-1 0-15,36 0 16</inkml:trace>
  <inkml:trace contextRef="#ctx0" brushRef="#br0" timeOffset="112392.13">10495 14429 0,'-17'0'16,"34"0"0,18 0-16,-17-18 15,53 0 1,-36 18-16,0-17 0,18 17 16,-35 0-16</inkml:trace>
  <inkml:trace contextRef="#ctx0" brushRef="#br0" timeOffset="112916.21">10901 14146 0,'17'0'31,"1"0"-31,17 0 0,18 18 16,-17 0-16,-1 52 15,-17-34-15,-1 34 16,-17-17 0,-17 35-16,-1-53 15,-17 36 1,17-53-16,0-1 0,18 19 15,0-19 1,36-17 0,-19 0-16,19 0 0,16 0 15,-16 18-15,17-18 16,-36 0-16,19 17 16,-19-17-1,1 0-15</inkml:trace>
  <inkml:trace contextRef="#ctx0" brushRef="#br0" timeOffset="113382.5">10530 14623 0,'18'0'16,"0"-18"0,35 0-1,-36 1-15,1 17 0,17 0 16,0-18-16</inkml:trace>
  <inkml:trace contextRef="#ctx0" brushRef="#br0" timeOffset="117421.13">15416 11483 0,'0'-18'16,"0"1"-1,0-1 1,0 0-1,-17 18 1,17 18-16,-36 0 16,19 17-16,-18 0 0,-36 36 15,53-18 1,1-18-16,-19 71 16,36-71-16,18 36 15,0-36-15,52 0 16,-34-17-16,34-1 15,-35-17-15,18 0 16,-35-17-16,0-1 16,-18 1-16,-18-19 15,0 1-15,-35 0 16,18 17-16,0 18 16,0-18-16,-1 18 0,19 0 15,-19 18 1,19-18-16</inkml:trace>
  <inkml:trace contextRef="#ctx0" brushRef="#br0" timeOffset="120590">21273 10760 0,'0'-18'16,"17"36"0,-17-1-1,18 54-15,-1-36 16,-17 0-16,18 54 16,-18-36-16,18 17 15,-18-35-15,17-17 16,-17 17-16,0-17 0,0 0 15,18-18-15,-18 17 0,0 1 16,18-18-16</inkml:trace>
  <inkml:trace contextRef="#ctx0" brushRef="#br0" timeOffset="120776.68">21643 10883 0,'0'18'0,"0"35"16,0-36-16,-18 54 15,18-18-15,0 17 16,0-34-16,18 52 16,-18-53-16,18 36 15</inkml:trace>
  <inkml:trace contextRef="#ctx0" brushRef="#br0" timeOffset="122569.06">27129 10813 0,'0'-18'0,"17"0"15,19 18-15,34-17 16,-17 34-16,18-17 0,52 36 16,-88-19-1,18 36-15,-35-35 16,-18 17-16,-18 0 16,-35 1-16,18-19 15,-18 19 1,35-19-16,1 1 0,17 17 15,17-17-15,1 17 16,17-17-16,18 35 16,-53-36-16,18 19 15,-36-19-15,-35-17 16,-17 0 0,35 0-16,-54 0 15,72 0-15,-19 0 16,36 18-16,18-18 15,17 0-15</inkml:trace>
  <inkml:trace contextRef="#ctx0" brushRef="#br0" timeOffset="122973.9">27799 10918 0,'35'-17'16,"36"-1"-1,17 18 1,0 18-16,-17 17 16,-36 36-1,-35-54-15,-35 19 16,-1-19-16,1 19 15,17-36-15,1 35 16,17-18-16,35 19 16,0-1-1,36 0-15,-36-17 16,1 17 0,-19-35-16,-34 18 0,-19-18 15,-52 0 1,35 17-16,0-17 0,0 0 15,0 0-15,-17 0 16,35 18-16,17 0 16,18 17-16</inkml:trace>
  <inkml:trace contextRef="#ctx0" brushRef="#br0" timeOffset="126839.66">13758 4039 0,'-17'0'0,"34"0"32,54-17-17,-36-1-15,0 18 16,18 0-16,0 0 15,-17 0-15,-1 0 16,-18 18-16,-34-1 16</inkml:trace>
  <inkml:trace contextRef="#ctx0" brushRef="#br0" timeOffset="126990.13">13758 4269 0,'53'0'15,"-17"0"-15,34-18 16,-17 18-16,18-18 16,-54 18-16,18 0 0,-17 0 15</inkml:trace>
  <inkml:trace contextRef="#ctx0" brushRef="#br0" timeOffset="128251.55">14940 3775 0,'0'-18'0,"-17"18"16,34-18 0,36 18-1,-18 0-15,54 0 16,-54 18-16,53-18 16,-53 18-16,1 17 15,-19-17 1,-17 17-1,-17-17-15,-1-1 0,0 18 0,-17 1 16,17-19-16,18 19 16,0-1-1,18-17-15,17 17 16,1-17-16,16-1 16,-34 1-16,-18-1 0,18 1 15,-54 17 1,-34-17-1,-1 0 1,36-1-16,-18 1 0,18-18 16,53 0-1,34-18 1,-16 1-16</inkml:trace>
  <inkml:trace contextRef="#ctx0" brushRef="#br0" timeOffset="128591.77">15928 3457 0,'-18'0'16,"1"18"-16,17 0 15,-18 52 1,18-17-16,-18 18 0,18-19 16,0 72-1,18-71-15,-18 17 0,35 19 16,1-36-16,-19-18 0,36 18 15,-35-18 1,-1-35-16,1 35 16</inkml:trace>
  <inkml:trace contextRef="#ctx0" brushRef="#br0" timeOffset="129703.26">16351 3739 0,'18'-17'15,"0"17"1,-1 0-16,36-18 16,-18 18-16,18-17 15,-17-1-15,16 18 16,-34 0-16,-36 0 31</inkml:trace>
  <inkml:trace contextRef="#ctx0" brushRef="#br0" timeOffset="129983.93">16369 3775 0,'18'53'16,"-1"-18"-16,1 18 15,-1-18 1,1-17-16,17-1 0,-17 1 16,53 17-16,-36 1 15,-18-19-15,19 1 16,-1 0-16,-17 17 16,-18-18-16,0 1 0,0 0 15,-53-1-15,35-17 16,-17 18-16,0-18 0,-1 0 15,1 0-15,-18-18 16,35 18-16,1 0 0,34-17 16,1 17-16,17-18 15</inkml:trace>
  <inkml:trace contextRef="#ctx0" brushRef="#br0" timeOffset="130330.81">17198 3986 0,'18'0'15,"-1"0"-15,1 0 0,17 0 16,0-17-16,1 17 16,17 0-16,-18 0 15,18-18-15,-18 18 16,-17 0-16,-1-18 15,1 18-15</inkml:trace>
  <inkml:trace contextRef="#ctx0" brushRef="#br0" timeOffset="130569.98">17339 3722 0,'0'53'15,"0"0"1,18-18-16,-1 35 16,1-34-16,0-1 0,-1 36 15,1-36 1,0 0-16,-1 0 15,-17-17-15,0 0 16</inkml:trace>
  <inkml:trace contextRef="#ctx0" brushRef="#br0" timeOffset="131701.4">17921 3722 0,'-18'-18'16,"36"18"-1,35-17 1,-35 17-16,17 0 0,0 0 16,18 35-1,-35-35-15,17 35 16,-35 0 0,0-17-16,-18 0 15,1-1-15,17 1 0,-18 0 16,36-1-1,-1 1-15,19 17 16,-1-17-16,0-1 16,-17 1-16,-18 17 15,-18-17-15,-52 0 16,34-18 0,-34 17-16,-1-17 15,54 0-15,-1 0 16,36 0-1,17 0 1,0 0-16</inkml:trace>
  <inkml:trace contextRef="#ctx0" brushRef="#br0" timeOffset="132072.46">18486 3916 0,'-18'0'0,"36"0"31,-1 0-15,1 17-16,17 1 0,-17-18 15,17 35 1,-17-35-16,17 18 15,-17-18-15,-18 18 16</inkml:trace>
  <inkml:trace contextRef="#ctx0" brushRef="#br0" timeOffset="132250.69">18591 3916 0,'-35'35'31,"35"-17"-31,-18-1 0,1 19 16,17-19-16,0 1 15,0 0-15</inkml:trace>
  <inkml:trace contextRef="#ctx0" brushRef="#br0" timeOffset="132534.25">18838 3792 0,'53'18'15,"-35"0"1,0 17-1,-36 0-15,-17 0 16,35-17-16,-18 0 16,18-1-16,18 1 15,-1-18 1,36 0 0,-18 0-16,1 0 15,-19 0-15,1 0 0</inkml:trace>
  <inkml:trace contextRef="#ctx0" brushRef="#br0" timeOffset="133006.44">19085 3545 0,'0'0'0,"18"0"16,0 36 0,17-19-16,-18 1 15,54 35 1,-53-18-16,35 53 16,-18-52-16,-17 17 0,-1-1 15,1 37-15,-18-36 16,0-18-16,0 0 15,0 0-15,0 18 16,-18-17-16,18-19 0,-35 19 16,35-19-1,-18 1-15,18 17 0,0-17 16,0-1 0</inkml:trace>
  <inkml:trace contextRef="#ctx0" brushRef="#br0" timeOffset="133930.26">20179 3969 0,'18'-18'16,"17"18"-16,-18 0 16,36-18-16,-17 18 0,52 0 15,-71 0-15,19 18 16,-36 0-1</inkml:trace>
  <inkml:trace contextRef="#ctx0" brushRef="#br0" timeOffset="134052.15">20232 4198 0,'35'0'16,"-17"0"-16,52-18 15,-17 18-15,-18 0 16,1-17-16,-19 17 0</inkml:trace>
  <inkml:trace contextRef="#ctx0" brushRef="#br0" timeOffset="134636.68">21114 3598 0,'0'-17'16,"17"-1"-16,54 18 15,-36 0-15,1 18 0,34 17 16,-35-17-16,18 35 15,-53-36 1,18 1-16,-18 17 16,0-17-16,0-1 0,-18-17 15,18 36-15,-17-36 16,17 35-16,0-17 16,0 17-16,17-18 15,-17 19-15,18-19 0,-18 36 16,0-17-1,0-19-15,-18-17 16,1 18-16,-19-18 16,19 0-16,-19 0 0,19 0 15,-18 0-15,-1 0 16,19 0-16,-1 0 0,0 0 16</inkml:trace>
  <inkml:trace contextRef="#ctx0" brushRef="#br0" timeOffset="135219.73">21713 3669 0,'53'-18'16,"36"18"-1,-1 18 1,-53 0-16,0 17 16,-17 0-1,-18 0-15,-35 1 0,17-1 16,-17 0-16,35-17 15,-18-1-15,36 1 16,17 17 0,-17-17-16,-1 0 0,1-1 15,17 1-15,-17 17 16,-36-17 0,-35 35-1,36-36-15,-19-17 0,-52 36 16,53-36-16,-53 17 15,52-17-15,1 0 16,0 0-16,17 0 16,-17 0-16</inkml:trace>
  <inkml:trace contextRef="#ctx0" brushRef="#br1" timeOffset="154984.35">28187 14041 0,'0'-18'16,"0"0"-1,0 36 32,0 17-31,0 0-16,0 1 15,0-1-15,0-17 16,0 17-16,0 18 0,-35 53 16,35-36-1,-36 89-15,19-71 16,17 106-16,0-88 16,0 88-16,17-106 15,1 89 1,0-89-16,-18-18 0,17 1 15,-17 0-15,18 17 16,-18-53-16,0 0 16,0-17-16,0-36 15,-18 1-15</inkml:trace>
  <inkml:trace contextRef="#ctx0" brushRef="#br1" timeOffset="155645.93">27446 14534 0,'18'-17'47,"-1"-1"-32,1 1 1,-18-1-16,35-17 15,-17 17-15,17-17 16,-17 17-16,35-35 16,-18 18-16,36-36 15,-36 36-15,53-36 16,-53 36-16,36-35 16,-53 52-16,17-17 15,-18 17-15,1 18 16,0 0-16,17 18 15,0-1-15,18 36 16,-17-17 0,16 34-16,-16-35 15,52 36-15,-53-36 16,36 18-16,-54-35 16,1 17-16</inkml:trace>
  <inkml:trace contextRef="#ctx0" brushRef="#br1" timeOffset="184192.23">27076 13564 0,'17'-17'0,"-17"34"46,0 1-30,0 0-16,-17-1 0,17 19 16,-18-19-16,0 18 0,-52 18 15,35-17-15,-71 52 16,53-53-16,-71 36 16,54-18-16,-107 17 15,89-35-15,0 1 16,-18-1-16,18-17 15,-18 17-15,-123 0 16,123-17-16,0-1 0,-17-17 16,17 18-16,-18-18 15,19 0-15,-19-18 16,1 18-16,-1-17 0,-140-36 16,140 18-16,-123-36 15,141 36-15,-141-36 16,142 54-16,-107-54 15,106 53-15,18 1 16,17-19-16,-87 19 16,87-1-16,18 1 0,0-1 15,18 0-15,-36 1 16,54-1-16,-1 18 0,0 0 16,18-18-16,0 36 31,18-18-16,-18 18-15</inkml:trace>
  <inkml:trace contextRef="#ctx0" brushRef="#br1" timeOffset="184564.55">22366 13970 0,'18'-18'47,"-1"-35"-31,19 1-16,-19-1 0,1 17 15,0-17-15,17-52 16,-17 52-16,-18 0 15,17-71-15,1 89 16,-18 0-16,0 17 0,0 0 16,17 18-16,1 18 15,17 17 1,54 36 0,-54-36-16,71 18 15,-53-18-15,17 1 16,-52-19-16,-1 1 15,-17 0-15</inkml:trace>
  <inkml:trace contextRef="#ctx0" brushRef="#br1" timeOffset="186033.33">22102 13564 0,'-18'0'125,"0"18"-109,1-18-16,-19 18 15,19-18-15,-36 0 16,18 17-1,17-17-15,-106 0 16,36-17 0,35 17-16,-88-18 15,88 18-15,-35-18 0,-71-17 16,71 0 0,-106-1-16,88 1 15,-105-35-15,87 52 16,-140-53-16,140 19 15,-176-19-15,159 36 16,-194-36 0,176 36-16,-17 0 15,-1-1-15,1-17 0,-194-17 16,176 17-16,-212-35 16,194 52-16,-193-52 15,193 35-15,-194-35 16,195 35-16,-195-53 15,194 53-15,-194-70 16,195 70-16,-195-70 16,212 70-16,-176-88 15,176 88-15,-159-88 16,176 70-16,-158-52 16,177 52-1,-125-70-15,142 88 16,-106-71-16,141 72 15,-105-37 1,123 54-16,-71-35 16,106 34-16,-53-17 15,71 36-15,-18-19 16,35 19-16,36 17 16,0 0-1,-1 17-15</inkml:trace>
  <inkml:trace contextRef="#ctx0" brushRef="#br1" timeOffset="186344.73">11060 10830 0,'0'-53'16,"17"18"-16,1 0 0,17-71 16,0-17-1,1 70-15,17-53 16,-36 53-16,19 18 0,-1-36 16,0 36-16,-17 35 15,17 0 1,0 17-16,-17 1 0,17 17 15,18 71-15,35-18 16,-17-35-16,-18 0 16,17-18-16</inkml:trace>
  <inkml:trace contextRef="#ctx0" brushRef="#br1" timeOffset="187439.95">20990 13899 0,'-53'53'16,"-35"18"0,-18-1-16,-17 19 15,52-36 1,-17-18-16,-124 53 0,-34 0 15,104-52 1,-175 34-16,123-35 16,-177 18-16,177-35 15,-17 0-15,-195-1 16,177-17-16,-177 18 16,194-36-16,-211 1 15,229-1-15,-176-17 16,176 17-16,-142-35 15,178 35-15,-125 1 16,160-1-16,-89 18 16,142-17-16,-36-1 15,71 0 1,-1 1-16,36-1 16,53 0-1,-35 1-15,17 17 0,36-18 16,-54 0-1,19 18-15,-19-17 16</inkml:trace>
  <inkml:trace contextRef="#ctx0" brushRef="#br1" timeOffset="187856.48">14852 14940 0,'-18'-17'15,"1"-36"1,17 17-16,-18-34 16,18 17-16,-18-18 0,-17-52 15,17 52-15,1 1 16,-1-71-16,1 88 16,17 0-16,17 0 15,1 53-15,35 0 16,-18 0-16,53 35 15,-35 0-15,35 1 16,-35-19-16,18 1 16,-54 0-1</inkml:trace>
  <inkml:trace contextRef="#ctx0" brushRef="#br1" timeOffset="188413.94">14570 14093 0,'0'0'0,"0"-17"0,-18-1 16,0 18-1,18-17-15,-35 17 16,18 0-16,-36 0 15,-18 0 1,18 0-16,-53 0 16,36-18-16,-107-17 15,89 17-15,-123-35 16,105 18-16,-124-53 16,107 35-16,-106-53 15,105 35-15,-105-52 16,123 52-16,-70-52 15,105 70-15,-70-71 16,88 72-16,-53-54 16,89 70-16,-19-17 15,19 18-15,-1 0 16,0-36-16,18 54 16,-17-19-16</inkml:trace>
  <inkml:trace contextRef="#ctx0" brushRef="#br1" timeOffset="188746.49">11765 13212 0,'0'17'15,"18"-17"1,-18-17-16,17-1 16,1-53-1,-18 36-15,0 0 0,0 0 16,0-18-16,0 0 0,-18 0 16,18-53-1,0 53-15,0-18 16,0 36-16,18 0 15,-18 17-15,35 18 16,-17 0-16,17 36 16,1-19-16,16 18 15,-16-17-15,52 17 16</inkml:trace>
  <inkml:trace contextRef="#ctx0" brushRef="#br1" timeOffset="189408.19">14358 14482 0,'-18'0'15,"-17"35"-15,0 0 16,0-17-16,-54 52 16,19-17-16,-89 35 15,71-35-15,-124 18 16,106-36-16,-17 0 16,-1-17-16,1 0 0,-159-1 15,141-17-15,-142 0 16,160-17-1,17-1-15,0 0 0,18 1 0,-53-1 16,88 1 0,-17-1-16,52 18 15,18-18-15,18 18 16,17-17-16,0 17 16,0-18-1,1 18-15</inkml:trace>
  <inkml:trace contextRef="#ctx0" brushRef="#br1" timeOffset="189730.13">12277 14570 0,'-71'17'0,"-35"36"15,-35 0 1,0 18 0,88-54-16,-35 54 15,35-36-15,53-17 16,35 35-16,18-18 15,0-17-15,18 17 0,87 0 16,-87-17-16,52 17 16,-34-17-1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09T01:50:48.30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21678 9666 0,'18'0'0,"35"-18"16,0 18-16,17-17 15,-17 17-15,53-35 16,-71 35-16,36-36 16</inkml:trace>
  <inkml:trace contextRef="#ctx0" brushRef="#br0" timeOffset="200.28">21943 9172 0,'0'18'0,"0"88"16,17 17-1,-17-52-15,36 52 16,-19-52-16,19 35 15,-19-71-15,54 35 16,-36-52-16,18-18 16</inkml:trace>
  <inkml:trace contextRef="#ctx0" brushRef="#br0" timeOffset="668.55">22313 9701 0,'-35'36'16,"17"-1"-16,-17 36 16,35-19-1,0-34-15,18 0 0,-1-18 0,54 0 16,-54 0 0,19-18-16,-1-17 0,-17 17 15,17-35-15,-35 18 16,0 17-16,0-17 0,0 17 15,0 1-15,0-1 16,0 36 0,0 17-16,0 0 15,0 1-15,18-1 0,-1-17 16,-17-1-16,36 1 0,-19-1 16,1-17-16,-1 0 15,-17-17 1,0-18-1,0-1-15,0 19 0,0-1 16,18 0-16,-18 1 0,18-1 16,17 18-16,-17 0 15,17 35-15,-17-17 16,17 35 0,-18-35-16,1 34 15,0-34-15,-1 17 16,-17-17-16,18 0 15</inkml:trace>
  <inkml:trace contextRef="#ctx0" brushRef="#br0" timeOffset="1052.26">22789 9155 0,'18'70'15,"0"-17"-15,-1 18 0,1-1 16,17 71 0,-35-70-16,36 52 15,-36-70-15,17 18 16,-17-54-16,0 1 15,18-36 1,-18-34 0,17 34-16,1-17 15,0 17-15,-1 18 0,19-18 16,-1 36-16,0 0 16,-17 17-16,0-17 15,-1 34 1,-17-34-16,0 0 0,18-1 15,-18 1-15</inkml:trace>
  <inkml:trace contextRef="#ctx0" brushRef="#br0" timeOffset="1535.49">23601 9402 0,'17'17'15,"1"1"-15,-18-1 16,18 1-16</inkml:trace>
  <inkml:trace contextRef="#ctx0" brushRef="#br0" timeOffset="1665.81">23689 9754 0,'18'0'15</inkml:trace>
  <inkml:trace contextRef="#ctx0" brushRef="#br0" timeOffset="2614.93">24924 9560 0,'0'-17'15,"0"-1"-15,0 0 16,-18 1 0,0 17-16,1-18 15,-18 18-15,-1 18 16,19-1-16,-19 1 0,1 17 15,-18 36 1,36-54-16,17 19 0,0-19 16,0 1-16,35 17 15,-18-35-15,36 0 16,-17 0-16,-19-17 0,19-19 16,-19 19-16,1-19 15,-1 36 1,-17-17-16,18 34 31,0 19-31,-1-1 16,19 0-1,-1-17-15,36 0 16,-36-1-16,0-17 16</inkml:trace>
  <inkml:trace contextRef="#ctx0" brushRef="#br0" timeOffset="2771.67">25312 9437 0,'17'0'16,"1"0"-16,35 17 16,-35 1-1,-1-18 1</inkml:trace>
  <inkml:trace contextRef="#ctx0" brushRef="#br0" timeOffset="2886.9">25347 9631 0,'18'17'0,"35"1"16,-36-18 0,19 0-16,16 0 15</inkml:trace>
  <inkml:trace contextRef="#ctx0" brushRef="#br0" timeOffset="3476.74">26811 9102 0,'0'-18'15,"-18"0"1,36-17-1,0 17-15,-1-34 0,19 16 16,-36 19 0,0-36-16,-18 35 0,0 0 15,-35 18 1,18 0-16,-35 36 16,34-19-16,-17 72 15,53-54-15,0 35 16,18-34-16,17-19 15,54 19-15,-37-36 16,1 0-16,18 0 0,-18 0 16,-18-18-16,36-17 15,-36 17-15,-17 0 16</inkml:trace>
  <inkml:trace contextRef="#ctx0" brushRef="#br0" timeOffset="3819.9">27252 8520 0,'18'0'16,"17"0"-16,0 0 15,-17 0-15,17 17 16,0 1-16,-17 17 16,-18-17-16,0 17 15,0-17-15,-18 35 16,18-36-16,-17 19 16,17-19-16,-18 1 15,36-1-15,-1-17 16,1 0-1,0-17 1,-18-18 0</inkml:trace>
  <inkml:trace contextRef="#ctx0" brushRef="#br0" timeOffset="3933.58">27287 8678 0,'18'0'15,"35"0"1,-18-17-16,36-1 15,-36 18-15,0 0 16</inkml:trace>
  <inkml:trace contextRef="#ctx0" brushRef="#br0" timeOffset="4183.12">27817 8961 0,'35'17'16,"-18"-17"-16,1 0 0,17 0 15,18 0-15,-35 0 16</inkml:trace>
  <inkml:trace contextRef="#ctx0" brushRef="#br0" timeOffset="4577.76">28328 8961 0,'71'-18'16,"-36"0"-16,35-17 15,-52 17-15,35-35 16,-53 36-16,0-1 0,-18 18 16,-17-17-16,-35 17 15,34 17-15,19-17 0,-19 35 16,19-17-16,-1 17 16,0-17-16,18 70 15,18-70-15,0 17 0,52 18 16,-17-53-1,0 18-15,35-18 0,-52 0 16,34-36 0,-35 19-16</inkml:trace>
  <inkml:trace contextRef="#ctx0" brushRef="#br0" timeOffset="4902.39">28875 8573 0,'18'-18'16,"-1"18"0,1 0-16,-1-18 0,1 18 15,17 0-15</inkml:trace>
  <inkml:trace contextRef="#ctx0" brushRef="#br0" timeOffset="5156.26">29175 8431 0,'35'18'15,"-17"-18"1,-18 35-1,0-17-15,-18 17 16,0 18-16,1-35 16,17 17-16,17 18 15,1-35-15,0-1 0,-1 1 16,1 0-16,0-18 16,-1 17-16,18-17 15,-35-17-15,0-1 16,-17 0-16</inkml:trace>
  <inkml:trace contextRef="#ctx0" brushRef="#br0" timeOffset="5286.03">29157 8608 0,'53'17'16,"-18"-17"-16,18 0 0,18 18 16,-18-18-16,0 0 15,-53 18 1,-18-1-1</inkml:trace>
  <inkml:trace contextRef="#ctx0" brushRef="#br0" timeOffset="5712.13">26511 9419 0,'106'0'16,"159"-17"0,229 17-1,-318-18-15,36 18 0,229-18 16,-230 1-16,213-1 15,-230 0-15,-18-17 16,-53 35-16,54-35 16,-159 35-16</inkml:trace>
  <inkml:trace contextRef="#ctx0" brushRef="#br0" timeOffset="6134.77">26846 10072 0,'36'0'16,"34"0"-1,-17-18-15,-35 1 16,-1-1 0,-17 0-16,-17 1 0,-1-1 15,-17 18-15,0 0 16,-18 53-1,53-35-15,-18 52 16,18-35-16,35 18 16,1-35-16,34 17 15,-17-35-15,35 0 16,-52-17-16,34-19 16,-52 19-16,-1-1 15</inkml:trace>
  <inkml:trace contextRef="#ctx0" brushRef="#br0" timeOffset="6391.31">27287 9666 0,'53'-18'16,"35"1"-16,-35 34 15,-17 19 1,-36 17-1,-18 17-15,0-34 16,18-19-16,-17 36 16,17-35-16,0-1 15,17-17-15,-17-17 32,0-36-17,0 35-15</inkml:trace>
  <inkml:trace contextRef="#ctx0" brushRef="#br0" timeOffset="6507.16">27393 9754 0,'18'0'31,"35"18"-31,-18-18 16,18 0-16,-18 0 16,18-18-1</inkml:trace>
  <inkml:trace contextRef="#ctx0" brushRef="#br0" timeOffset="6696.61">27764 9913 0,'53'0'16,"-1"18"-16,19-36 15,-36 18-15,1-18 0,-1 18 0,-18-17 16,1-1-16,-18 1 16</inkml:trace>
  <inkml:trace contextRef="#ctx0" brushRef="#br0" timeOffset="6820.05">27940 9931 0,'18'70'15,"17"-17"1,-17-35-16,-1-1 0,1-17 16</inkml:trace>
  <inkml:trace contextRef="#ctx0" brushRef="#br0" timeOffset="7302.73">28434 10089 0,'18'0'16,"-1"0"-16,1 0 16,17 0-16,-17-17 0,35-18 15,-36 17-15,1-17 16,-18 17-16,0-17 15,-18 35-15,-35-18 16,18 36 0,-35 35-16,52-18 15,-17 18-15,35-18 16,35 36-16,0-54 16,0 1-16,54 0 15,-36-18-15,-1 0 16,1 0-16,36-36 15,-54 19-15,-17-1 0</inkml:trace>
  <inkml:trace contextRef="#ctx0" brushRef="#br0" timeOffset="7620.34">28998 9596 0,'71'-18'16,"-53"18"-16,17 0 15,-35 18-15,0-1 16,0 18 0,0-17-16,-18 17 15,1-17-15,17 17 16,0-17-16,0 0 15,17-1-15,1-17 16,-1 18-16,19-18 16,-19 0-16,1-18 15,-36 18 1,-17 0 0</inkml:trace>
  <inkml:trace contextRef="#ctx0" brushRef="#br0" timeOffset="7741.79">29104 9772 0,'106'-18'15,"-53"1"-15,17-1 16,-17-17 0</inkml:trace>
  <inkml:trace contextRef="#ctx0" brushRef="#br0" timeOffset="12191.74">1711 17815 0,'71'141'15,"-54"-70"-15,36 70 16,0-17-1,-35-107-15,-18 1 0,0-36 16,-36-88 0,-34-52-1,52 69-15,-17 19 0,17-18 16,-17-1-16,35-52 16,0 88-16,53 1 15,-35 34-15,34 18 16,-16 18-16,-19-1 15,36 54 1,-53-18-16,0 0 0,0-1 0,-17 37 16,-1-36-16,-35 35 15,35-53-15,1 18 16,17-35 0,17 17-16,19-35 15,17 18-15,-18-18 16,18 0-16,-18 0 15,18 17-15,-35-17 16,-1 18 0</inkml:trace>
  <inkml:trace contextRef="#ctx0" brushRef="#br0" timeOffset="12486.94">2293 18133 0,'18'0'0,"-1"-18"16,1 1-16,-18-19 16,18 19-16,-18-1 15,-18 0-15,0-17 16,-17 17-16,0 18 16,0 18-16,17 0 15,-17 17-15,35 0 16,0-17-16,17 52 15,19-52-15,-1 0 0,0-1 16,71-17 0,-53-17-16,-18-1 15,18-17-15,-18 17 0,1 1 0,-19-19 16,1 19-16</inkml:trace>
  <inkml:trace contextRef="#ctx0" brushRef="#br0" timeOffset="12730.72">2593 17463 0,'0'52'16,"0"19"-1,18 35 1,-1-53-16,1 70 15,35-17-15,-36-71 0,19 1 16,34 17 0,-34-53-16,-1 0 0,0 0 15,36-18-15,-54 0 16</inkml:trace>
  <inkml:trace contextRef="#ctx0" brushRef="#br0" timeOffset="13114.07">3069 17551 0,'0'88'16,"0"-35"-16,35 106 15,-35-107 1,18 1-16,17 0 0,1 0 15,-1-35 1,0-18-16,-17 0 0,17-18 16,0-35-16,-35 18 15,18-18-15,-18 0 0,18 18 16,-18-71 0,0 53-16,-18-35 15,18 53-15,0 17 0,0 36 16,0-1-16,18 72 15,-1-19-15,1 1 16,0 52 0,-1-88-16,1 18 0,0-35 0,-1 35 15,1-53 1,-1 18-16</inkml:trace>
  <inkml:trace contextRef="#ctx0" brushRef="#br0" timeOffset="13943.02">5380 17815 0,'-18'-17'0,"-35"17"15,36 17 1,-1-17-16,0 36 16,18-1-16,-17-18 0,17 1 15,0 17-15,0-17 0,17 0 16,1-1-16,0-17 15,-1 0-15,19-17 16,-19-1-16,-17 0 16,0 1-16,18-1 0,-18 0 15,0 1 1,0 34 0,35 19-1,18-1-15,-18-17 16,36-18-1,-36 0-15,36 0 16,-36-18-16,-17 0 16</inkml:trace>
  <inkml:trace contextRef="#ctx0" brushRef="#br0" timeOffset="14092.1">5750 17586 0,'0'0'0,"18"0"0,0 0 0,34 18 16,-34-18-16,35 0 16,-35 0-1</inkml:trace>
  <inkml:trace contextRef="#ctx0" brushRef="#br0" timeOffset="14205.37">5821 17745 0,'17'17'15,"19"1"-15,17-36 16,-36 1-16,19 17 16,-1-18-16</inkml:trace>
  <inkml:trace contextRef="#ctx0" brushRef="#br0" timeOffset="14844.75">6544 17621 0,'18'88'16,"-18"-35"-16,35 36 15,-35-54-15,18 0 0,-1-35 16,-17-18 0,0-52-1,0 17-15,0 0 0,-17-53 16,-1 53 0,18 18-16,-18 0 0,18 52 31,18 54-31,0-18 15,-1 0-15,-17-36 0,18 19 16,17-19-16,0-17 16,-17 0-16,17-35 15,-17-18 1,-18 36-16,18-1 16,-1 18-1,19 18-15,-19-18 16,1 35-16,-1-18 15,19 54-15,-19-36 0,1 1 16,0-19-16,17 36 16,-17-53-16,34 0 15</inkml:trace>
  <inkml:trace contextRef="#ctx0" brushRef="#br0" timeOffset="15172.5">7179 17568 0,'-35'36'16,"-1"69"-1,36-69-15,18 52 16,0-70 0,-1-1-16,1-17 0,0 0 15,17 0-15,-17-17 16,-1-1-16,-17-17 15,0 17-15,0-17 16,-17-1-16,-1 19 0,18-1 16,-18 18-1,18 18-15,18-1 16,35 72 0,-35-54-16,17-17 15,0-18-15,18 17 16,-18-17-16,-17 0 0,0 0 15,-1-17-15</inkml:trace>
  <inkml:trace contextRef="#ctx0" brushRef="#br0" timeOffset="15789.07">7602 17498 0,'-17'0'16,"34"17"-16,-17 19 15,36-1-15,17 53 16,-1-53-16,19 36 16,-36-53-16,18 17 15,-17-35-15,16-18 16,-52 1-16</inkml:trace>
  <inkml:trace contextRef="#ctx0" brushRef="#br0" timeOffset="15963.12">7902 17604 0,'-53'70'15,"0"18"1,36-52-16,-36 34 15,53-35-15,-18 1 16,36-19-16,-1-17 0,54-35 16</inkml:trace>
  <inkml:trace contextRef="#ctx0" brushRef="#br0" timeOffset="16174.13">8326 17092 0,'-53'106'15,"0"70"1,53-123 0,0 106-16,17-88 15,1-19-15,53 54 16,-1-53-1,-35-53-15,1 18 0</inkml:trace>
  <inkml:trace contextRef="#ctx0" brushRef="#br0" timeOffset="16467.62">8661 17445 0,'0'88'15,"0"53"1,53-53 0,17-52-1,18-19 1,-52-34-16,34-1 0,-17-53 16,-35 54-1,-1-36-15,-17 18 0,-17-54 16,-1 54-16,-35-18 15,-17 18 1,52 17-16,0 18 0,1 0 16,-1 36-1,36-1-15</inkml:trace>
  <inkml:trace contextRef="#ctx0" brushRef="#br0" timeOffset="16619.92">9260 17745 0,'-17'53'0,"-1"0"15,-17 17 1</inkml:trace>
  <inkml:trace contextRef="#ctx0" brushRef="#br0" timeOffset="16964.84">9666 17463 0,'53'-18'0,"-35"18"16,35 0-16,-36 18 16,1-18-16,17 35 15,-35-18-15,0 19 16,0-1-16,-17 71 16,17-18-16,-18 35 15,18-105 1,18 0-16,-1-1 15,1-17-15,17-17 16,-17-1 0,-36-17-16</inkml:trace>
  <inkml:trace contextRef="#ctx0" brushRef="#br0" timeOffset="17096.18">9631 17762 0,'17'0'0,"36"0"15,0 0 1,36-17-16,-54-1 16,53 0-1,-53 1-15,-17 17 0</inkml:trace>
  <inkml:trace contextRef="#ctx0" brushRef="#br0" timeOffset="17329.89">9984 17145 0,'88'88'15,"-53"-35"-15,36 53 16,-1-18-16,-52-17 15,-1-18-15,1 17 0,-18 1 16,0 17-16,-18 53 16,-17-88-16</inkml:trace>
  <inkml:trace contextRef="#ctx0" brushRef="#br0" timeOffset="22294.98">20567 17515 0,'0'0'0,"0"-35"0,0 0 16,0 70 15,18 71-15,-1 53-16,1-71 15,0 53-15,-1-70 16,18 34-16,-17-69 16,0-1-16,17-17 15,0-1-15,1 1 0,16 0 16,-16-36-16,-1 18 15,0-18-15</inkml:trace>
  <inkml:trace contextRef="#ctx0" brushRef="#br0" timeOffset="22585.07">21061 18133 0,'17'0'0,"1"17"16,0 1-1,-1-18-15,19 0 0,-19 0 0,36-35 16,-35 17-16,0 18 16,-18-53-1,0 36-15,-18-1 16,0 0-16,-17 18 0,17-17 0,-17 17 16,-36 17-16,36 1 15,18 53 1,17-36-16,0-18 0,35 19 15,35 17-15,-17-36 16,71 1-16,-54-18 16,-17-18-16,0 1 15</inkml:trace>
  <inkml:trace contextRef="#ctx0" brushRef="#br0" timeOffset="22896.64">21537 18098 0,'-53'52'15,"0"54"1,53-70 0,18-19-16,0 1 15,52-36-15,-17 1 16,-18-19-16,-17 19 16,0-36-16,-1 17 15,-17-16 1,-17 52-16,17-18 15,0 36 1,0 17-16,0 0 16,17-17-16,1 35 15,17-36-15,-17-17 0,35 18 16,-36-18 0,1-18-16,0 1 15,-18-36-15</inkml:trace>
  <inkml:trace contextRef="#ctx0" brushRef="#br0" timeOffset="23080.25">21731 17551 0,'35'106'16,"-17"-36"-16,17 54 15,-17-54-15,17-17 0,1 88 16,-19-88-1,18 0-15,1 0 16,-19-35-16,19-1 16,-19-34-16</inkml:trace>
  <inkml:trace contextRef="#ctx0" brushRef="#br0" timeOffset="23253.95">22031 18027 0,'-18'35'15,"-17"-17"1,17 0-16,18-1 16,0 1-16,36-1 15,-19 1-15,19 0 0,-1-1 16,35 1-16,-34-18 16,-19 0-1</inkml:trace>
  <inkml:trace contextRef="#ctx0" brushRef="#br0" timeOffset="23619.22">22260 18150 0,'-17'18'16,"17"0"-1,17-18 1,1 17-16,17-17 16,0 0-16,-17 0 0,0 0 15,17-17-15,-17 17 16,-18 17 15,17 36-31,1-35 16,35 70-16,-35-53 15,34 54-15,-34-72 16,0 36 0,-18-35-16,-18-18 15,-35 0 1,36-36-16,-36-16 15,53 16-15,-18-52 16,18 35-16,18 18 0,35-36 16,-18 54-1,0-1-15,53 0 16,-52 18-16,-19 0 0,1 0 16</inkml:trace>
  <inkml:trace contextRef="#ctx0" brushRef="#br0" timeOffset="24343.04">23495 17568 0,'18'89'16,"-1"-19"-16,19 36 15,-19-36-15,1-17 16,-18 0-16,17-17 0,-17-19 16,0 1-16,0-36 15,0 1-15,0-19 16,-17-17-16,-1-52 16,18 52-16,-17-36 15,34 37-15,1-1 0,-1 0 16,19 17-16,-1 19 0,36 17 15,-36 0 1,-17 0-16,-1 70 16,-17-17-16,0 0 15,-17-18-15,-19 36 0,19-36 16,-1 1-16,-35-1 16,35-18-16,18 1 15,0 0 1,18-18-16,35 35 15,-18-17-15,18 17 16,-18-17-16,1-1 16,-1-17-16,-17 0 15</inkml:trace>
  <inkml:trace contextRef="#ctx0" brushRef="#br0" timeOffset="24614.87">23989 17974 0,'18'0'16,"-1"-18"-16,1-17 15,-18 17 1,0 1 0,-18 17-1,1 0-15,-1 17 16,0 19-16,1 17 15,17-18-15,17 18 16,1-35-16,17-1 0,36 1 16,-36-18-1,0 0-15,53-35 16,-70-1-16,17 19 0</inkml:trace>
  <inkml:trace contextRef="#ctx0" brushRef="#br0" timeOffset="24852.6">24271 17445 0,'0'53'16,"35"88"0,-35-35-1,18-36-15,-18-17 16,18 0-16,17 35 15,18-35 1,-35-35-16,52 17 16,-52-35-16,52 18 15,-52-18-15,17 0 0,-17 0 16</inkml:trace>
  <inkml:trace contextRef="#ctx0" brushRef="#br0" timeOffset="25349.55">24783 17621 0,'0'18'16,"0"17"0,0 0-16,17 1 0,1 70 15,0-54-15,34 37 16,-16-54-16,17 0 16,-18-17-16,18-18 15,-35-18 1,17 1-16,-18-19 0,1-34 15,-18 34-15,0 1 16,0-35-16,0 34 16,0-52-1,-18 53-15,18 0 0,-17 17 0,-1 0 16,18 1-16,0-1 16,0 36-16,-17 35 15,17-18-15,17 18 0,1 35 16,-1-35-16,1 0 15,17 35-15,-17-53 16,0 1-16,-1 17 16,1-36-16,-18 1 15,0-1-15</inkml:trace>
  <inkml:trace contextRef="#ctx0" brushRef="#br0" timeOffset="26923.42">26494 17798 0,'-18'-18'16,"18"0"-16,-35 1 15,17 17-15,0 0 16,-34 0-16,34 35 16,-35 53-1,35-53-15,1 71 16,17-70-16,17-1 0,36 0 16,-17-35-16,-1 0 15,0 0-15,0-17 16,1-19-16,-1 1 0,-17 0 15,-1-18-15,-17 17 0,0-34 16,0 35-16,-17-1 16,-1 36-16,0 0 15,-17 18-15,35 17 16,0 1-16,0-1 16,0 0-16,18 0 0,17 1 15,0-1-15,0-17 0,54-1 16,-54-17-16,0 0 15,-17-17-15</inkml:trace>
  <inkml:trace contextRef="#ctx0" brushRef="#br0" timeOffset="27055.01">26793 17745 0,'0'0'0,"18"0"15,35-18-15,-35 18 16,35-18-1,-36 18-15,1 18 0</inkml:trace>
  <inkml:trace contextRef="#ctx0" brushRef="#br0" timeOffset="27158.02">26882 17956 0,'17'0'16,"1"0"-16,35 0 15,-18-35-15,0 17 16,1 1-16</inkml:trace>
  <inkml:trace contextRef="#ctx0" brushRef="#br0" timeOffset="27828.2">27323 17727 0,'0'88'15,"0"-35"-15,17 35 16,1-70-16,0 17 15,-1-35-15,1-17 16,-1-1-16,1-17 16,0-53-16,-18 35 15,0 0-15,0-18 16,0 54-16,0-1 16,0 36-16,0 34 15,0-16 1,17 34-16,-17-52 15,18 0-15,0 17 16,-1-35-16,1-18 16,0 1-1,-1-1 1,1 0-16,0 1 0,-1 17 16,18 17-1,-35 19-15,18-19 16,-18 18-16,18 36 15,-18-36-15,17 18 16,1-35-16,0-18 0,17 0 16</inkml:trace>
  <inkml:trace contextRef="#ctx0" brushRef="#br0" timeOffset="28469.12">28028 17815 0,'-35'0'16,"17"0"-16,1 18 0,-1-18 0,0 35 15,1 0-15,17-17 16,0 35 0,0-18-16,0-17 0,17 0 15,19-1-15,-19-17 16,19 0-16,-19 0 15,1-53-15,-1 36 16,-17-36 0,-17 35-16,17 0 15,0 1-15,-18 17 0,18 17 16,0 36 0,35 0-1,-17-17-15,0-19 16,17 1-16,-17 0 0,35-1 15,-36-17-15,1-17 16,-18-1 0,0-17-1,0 17-15,0 0 0,0-17 16,-18 17-16,1 1 16,34 17-1,1 17 1,17 1-1,-17 0-15,35 17 16,-36-35-16,19 18 0,-1-1 0,18 1 16,-36-18-1,19 0-15</inkml:trace>
  <inkml:trace contextRef="#ctx0" brushRef="#br0" timeOffset="28630.27">28452 17903 0,'-36'36'16,"19"-19"-16,-1 1 0,-35 35 15,18 35 1,52-70 0,1-18-1</inkml:trace>
  <inkml:trace contextRef="#ctx0" brushRef="#br0" timeOffset="29052.65">28840 17410 0,'-18'17'15,"0"54"1,1-1-16,17 71 0,0-52 16,35 34-1,-17-70-15,-1 0 0,36 18 16,-18-54-16,18 1 15,-35-18-15</inkml:trace>
  <inkml:trace contextRef="#ctx0" brushRef="#br0" timeOffset="30470.45">29122 17798 0,'-18'0'0,"-35"17"15,36-17-15,-19 53 16,19-35-16,17 52 15,0-34-15,17-1 16,19 18 0,-1-35-16,0-1 0,0-17 15,36 0-15,-36-17 16,1-36-16,-19 17 16,-17 1-16,0 0 0,-17-36 15,-1 36-15,-35-18 16,35 18-1,1 35-15,-19-18 16,19 18-16,17 18 0,-18-18 16,36 53-16,-1-36 15,19 1-15</inkml:trace>
  <inkml:trace contextRef="#ctx0" brushRef="#br0" timeOffset="30610.41">29528 18009 0,'0'18'16,"0"0"-16,0-1 31,17-17-31</inkml:trace>
  <inkml:trace contextRef="#ctx0" brushRef="#br0" timeOffset="30933.32">29686 17851 0,'-35'35'16,"0"0"-1,35-17-15,-18 52 16,18-52-16,18 17 0,17 1 15,-17-19-15,17-17 16,18 18 0,-18-36-16,0 1 0,-17-1 15,0-35-15,-18 18 16,0 17-16,0-17 16,-18-1-16,0 19 0,-35-18 15,36 17-15,-1 0 0,-17 18 16,17 0-1,18 36 1</inkml:trace>
  <inkml:trace contextRef="#ctx0" brushRef="#br0" timeOffset="31149.95">29986 17780 0,'-18'35'16,"18"1"-16,18 16 15,-18-16-15,18-1 0,-1 36 16,1-36-16,0 18 16,-1-36-16,-17 1 15</inkml:trace>
  <inkml:trace contextRef="#ctx0" brushRef="#br0" timeOffset="31463.32">30215 17921 0,'36'0'15,"52"0"1,-70 0-16,17 0 16,18 18-16,-36-1 15,-17 1-15,-17 0 16,-1 17 0,0-17-16,1 17 0,17 0 15,0-17 1,17-1-16,19 1 15,-19-18-15,36 0 16,-35 0-16,0 0 0,-18-18 16,0 1-1</inkml:trace>
  <inkml:trace contextRef="#ctx0" brushRef="#br0" timeOffset="31592.23">30268 18062 0,'-17'0'16,"52"0"-16,18 0 15,0-17-15,-18 17 0,71-18 16,-71 18 0,36-18-16,-54 18 15</inkml:trace>
  <inkml:trace contextRef="#ctx0" brushRef="#br0" timeOffset="31778.38">30727 18027 0,'18'35'0,"-18"18"16,0-18-16,-18 1 16,0-1-16,18-17 0,-17-1 15,-1 1-15</inkml:trace>
  <inkml:trace contextRef="#ctx0" brushRef="#br0" timeOffset="32207.21">30921 17692 0,'18'-18'15,"-1"18"-15,1 0 0,17-17 16,0 17-16,1 0 16,-19 35-16,1-18 15,0 19-15,-18 52 16,0-35-16,0-18 0,0 36 16,0-54-16,0 1 15,17 17 1,1-17-16,0-18 0,17 0 15,0 0-15,-17 0 0,17-18 16,-35 1 0,-18-1-16</inkml:trace>
  <inkml:trace contextRef="#ctx0" brushRef="#br0" timeOffset="32332.74">30939 17992 0,'35'0'16,"35"0"-1,-17-18-15,0 0 16,71 1-16,-71-1 16,0-17-16</inkml:trace>
  <inkml:trace contextRef="#ctx0" brushRef="#br0" timeOffset="32566.06">31344 17198 0,'89'53'0,"16"0"16,-34 0-16,88 53 16,-106-54-16,-1 19 15,-16 0-15,-19 52 16,-17-70-16,-70 70 15,35-70-15,-18 0 16,-53 35-16</inkml:trace>
  <inkml:trace contextRef="#ctx0" brushRef="#br0" timeOffset="43623.33">29457 18062 0,'0'18'16,"0"-36"31,0 36 31,0-36-47,-18 18 1,1 0 30,17-17-46,-18 17-1,0 0 32,36 0 0,-18-18-16,0 0-15,-18 18 0,18 18-1,0 0 1,0-1-1,18-17 1,0 0 0,-18-17-16,0-1 15,0 0 1,0 1 15,0 34-15,-18-17-1,18 18 1,18 0 0,-36-1 31</inkml:trace>
  <inkml:trace contextRef="#ctx0" brushRef="#br0" timeOffset="50231.83">29580 17233 0,'0'-17'16,"36"-54"-1,-19 18 1,1 0-16,17-17 0,-17-1 0,35-123 16,-18 88-1,-17-17-15,-1-1 16,19 1-16,-36-1 0,17-105 15,-17 123-15,18-17 16,-18 87-16,-18 19 16,1 34-1,-1 54-15</inkml:trace>
  <inkml:trace contextRef="#ctx0" brushRef="#br0" timeOffset="50629.89">29492 17216 0,'0'0'0,"18"17"31,0 18-15,-1-17-16,1 35 15,-1-35 1,-17-1-16,36 1 0,-36 0 16,17-18-16,1-18 0,35-35 15,-35 18 1,52-36-16,-35 36 16,-17 0-16,17-1 0</inkml:trace>
  <inkml:trace contextRef="#ctx0" brushRef="#br0" timeOffset="51275.85">29386 14640 0,'0'-17'15,"0"-19"-15,-17 19 16,17-19-16,0 19 16,-18 17-16,0 17 31,1 72-31,-1-36 16,18-1-16,18 19 15,-1-36-15,1-17 0,17 0 16,-17-1-1,0-17-15,-1-17 0,1-1 16,0-17-16,-1-18 16,-17 17-16,0 1 0,-17 0 15,-1 17-15,-17-35 16,17 36-16,0-1 16,1 18-1,17 18-15,17-1 0,-17 1 16</inkml:trace>
  <inkml:trace contextRef="#ctx0" brushRef="#br0" timeOffset="51433.02">29722 14728 0,'-18'0'15,"18"18"1,-18-18-16,36 0 15</inkml:trace>
  <inkml:trace contextRef="#ctx0" brushRef="#br0" timeOffset="51725.73">29898 14587 0,'-35'0'0,"17"36"16,-17-1 0,35 0-16,0 18 15,17-18-15,36-17 16,-35 0-16,35-18 16,-18-18-16,0 0 15,1 1-15,-19-1 0,1-17 0,-18 17 16,0-35-1,-18 36-15,1-1 0,-1 0 16,0 18-16,-35-17 16,18 17-16,18 0 0,-1 17 15,18 1-15</inkml:trace>
  <inkml:trace contextRef="#ctx0" brushRef="#br0" timeOffset="52036.34">30321 14464 0,'0'-18'0,"0"36"31,0 52-15,0-17-16,0 0 0,0-17 0,18 69 16,0-52-1,-1 0-15,1-17 16,-1-36-16</inkml:trace>
  <inkml:trace contextRef="#ctx0" brushRef="#br0" timeOffset="52927.77">30674 14587 0,'0'0'16,"0"-17"-16,0 34 31,35-17-15,-17 18-16,0-18 0,35 18 15,-36-1 1,1 19-16,-18-19 15,0 36 1,-18-35-16,1 35 16,17-36-16,0 19 15,0-19 1,35 1 0,-18-18-16,1 0 0,17 0 15,-17 0 1,-18-18-16,18 18 15,-36 0-15</inkml:trace>
  <inkml:trace contextRef="#ctx0" brushRef="#br0" timeOffset="53083.75">30727 14728 0,'18'0'0,"70"-17"15,-53 17-15,36 0 16,-54 17 0,1-17-16</inkml:trace>
  <inkml:trace contextRef="#ctx0" brushRef="#br0" timeOffset="53661.48">31238 14852 0,'0'0'0,"0"18"0,0-1 16,0 19 0,-17-1-16,17-18 0,-18 36 15,18-35-15,-17 0 16,17-1-16</inkml:trace>
  <inkml:trace contextRef="#ctx0" brushRef="#br0" timeOffset="66902.93">31609 14623 0,'0'-18'16,"0"0"0,18 1-1,-36 17 32,18 17 0,18-17-31,-1 18-1,1-18-15,17 18 16,-17-1-16,-1-17 16,-17 18-16,18-18 15,-18 18-15,0-1 16,0 1-16,-18-1 15,-17 19-15,35-1 16,-18 18-16,18-35 16,0 35-16,18-18 15,35 0 1,-35-17-16,-1-18 16,1 17-16,17-17 0,-17 0 0,17-35 15,-35 17-15,0 1 16</inkml:trace>
  <inkml:trace contextRef="#ctx0" brushRef="#br0" timeOffset="67042.13">31556 14817 0,'35'17'16,"18"-17"-16,18 18 15,-36-18-15,0-18 0,36 18 16,-54 0-1</inkml:trace>
  <inkml:trace contextRef="#ctx0" brushRef="#br0" timeOffset="67252.12">32068 14323 0,'70'88'16,"-35"-35"-16,1 17 0,-19-17 0,1 18 15,-18 52 1,-35-17-16,-36 0 16,18-53-16</inkml:trace>
  <inkml:trace contextRef="#ctx0" brushRef="#br0" timeOffset="68170.72">29069 14129 0,'-35'0'16,"17"17"-16,-17 1 15,-1 53-15,19-18 16,-1-1-16,1 19 0,17 0 16,0 52-16,17-70 15,1 0-15,-1-18 0,1 18 16,17 0-1,-17-35-15</inkml:trace>
  <inkml:trace contextRef="#ctx0" brushRef="#br0" timeOffset="68826.81">27693 14605 0,'0'18'0,"18"-1"0,-18 1 16,0 0-16,-18 17 15,18-18-15,0 19 0,0-19 16,-18-17-1,18-17 1,0-36 0,18 18-16,-18-1 0,18-17 15,-1 18-15,1 17 16,0 1-16,-1 17 0,1 0 16,0 0-16,-1 17 15,-17 1-15,0 0 0,18 17 16,-18-17-1,0-36 17,17 0-17,-17 1-15,18-1 0,17 0 16,-17 1 0,0 17-16,-1 35 15,-17-17-15,0 52 16,0-52-1,0 17-15,0 18 0,18-35 16,0-1 0</inkml:trace>
  <inkml:trace contextRef="#ctx0" brushRef="#br0" timeOffset="69304.53">28116 14517 0,'-35'35'16,"-18"36"0,53-36-1,-17 0-15,34 18 0,18-18 16,-17-35 0,0 0-16,17 0 0,-17 0 15,-1-17-15,1-19 0,0 1 16,-18 0-16,-18-18 15,0 35 1,18 1-16,-17-1 16,34 36-1,1-1 1,0-17-16,-1 18 16,1 0-1,0-18-15,-18 17 0,17-17 16,1 0 15,-18-17-31,0-1 16,17 18-1,1 18 1,17 17-16,-17-35 16,0 18-16,-1-1 0,19 18 15,-19-17 1,1 0-16</inkml:trace>
  <inkml:trace contextRef="#ctx0" brushRef="#br0" timeOffset="69443.98">28469 14570 0,'0'0'0,"0"17"0,-35 36 16,0-17-1,17-1-15,0 18 16,18-18-16,18-17 0</inkml:trace>
  <inkml:trace contextRef="#ctx0" brushRef="#br0" timeOffset="69939.53">29880 13317 0,'0'18'0,"-17"35"16,-1 53 0,0-36-16,18 1 0,0-18 15,-17 53-15,17-36 16,0-52-16,0-1 15,0 1-15,-18-18 16</inkml:trace>
  <inkml:trace contextRef="#ctx0" brushRef="#br0" timeOffset="70161.11">29722 13670 0,'0'35'16,"0"-17"-16,0 35 0,0 35 15,0-53-15,17 1 16,1-1-16,-1 0 16,19-17-16,17 0 15,-18-18-15,0 0 0,18 0 16,-35-18-16,17 0 16,0-17-1,-17 17-15,0 1 0,-1-1 16,1 0-16,-18-17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09T02:54:37.31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1623 3898 0,'0'53'16,"17"0"-16,36 71 15,-53-54-15,18 18 0,17-17 16,-17-1-16,52 54 16,-52-71-16,17 17 15,-17-52-15,-18 0 16,-18-36-16,-17-53 15,0 18-15,-36-88 16,18 53-16,-17-106 16,35 88-16,-1-88 15,36 124-15,0 17 16,18 18-16,0-1 0,70-17 16,-18 53-1,54 0-15,-71 36 16,52 17-16,-69-1 15,-1 19-15,-35-36 16,-18 53-16,1-35 16,-54 36-16,54-54 15,-36 0 1,35-17-16,0-1 16,1-17-16,34 0 15</inkml:trace>
  <inkml:trace contextRef="#ctx0" brushRef="#br0" timeOffset="494.3">2417 4251 0,'-18'-18'15,"0"18"-15,-17 18 16,17 0-16,-17-1 15,17 1-15,1 0 0,-1 17 16,18 18 0,0-36-16,0 1 0,18 0 0,17-1 15,-17 1 1,35-18-16,-36 0 16,1-18-16,17 1 0,-17-19 15,-1-17 1,-17 36-16,0-1 0,0 1 15,0 34 1,18-17 0,0 35-16,-1 1 15,1-36-15,0 17 16,-1-17-16,1 18 16,0-18-16,-18-18 15,0 1 1,0-36-16,0 35 15,-18-17-15,18-18 16,0 35-16,0-17 0,18 17 16,-18 1-1,35 17-15,-18 0 16,36 17-16,-17 1 16,-19 0-16</inkml:trace>
  <inkml:trace contextRef="#ctx0" brushRef="#br0" timeOffset="1591.44">2910 4286 0,'-35'18'16,"18"17"-1,-1 18 1,0 0-16,36 0 15,0-35-15,34-18 16,-34 0 0,17-18-16,1-17 15,-19 17-15,1-35 16,-18 18-16,0 17 0,-18-35 16,1 36-16,-1-19 15,18 19-15,-18 17 16,18 35 15,0 0-31,18-17 0,0 0 16,17 34-1,0-16-15,-35-19 0,18 1 16,-1 0-16,-34-18 47,17-18-32,0 0-15,0-35 16,0 36 0,0-18-16,17-1 15,-17 19-15,18 17 16,-18 17-16,18 19 16,-1-19-16,1 18 15,-18-17-15,18 0 16,-18-1-16,0 1 15,0-36 1,0 1 0,0-1-16,17-17 15,-17 17-15,18 1 16,0-1-16,-1 18 16,1 0-1,-1 18-15,1 17 16,0 0-1,-1-17-15,1-1 0,0 1 16,-18 0-16,35-1 16,-17-17-1,-1 0-15,-17-17 16,18-1 0,-18 0-16,18 1 15,-18-1-15,35-17 0,-35 17 16,0 1-1,-18 17 1,-17 0 0,17 0-16,18 17 15,0 1-15,0 17 16,0-17-16,18-1 16,-18 1-16,18-18 15,-1 18-15,18-18 0,-17 0 16,0 0-16,17 0 15,-17-18-15,35 0 0,-36 1 16,1-19 0,-18 1-16,-18 0 15,18 17-15,-17-17 16,-1 17-16,0 18 16,36 0-1,0 0 1,17 0-16,18 0 15,-18 0-15,-17 0 0,17-17 16,0 17-16,18-18 16,-35 0-16,-1 18 0,-17-17 15</inkml:trace>
  <inkml:trace contextRef="#ctx0" brushRef="#br0" timeOffset="1791.23">3845 3845 0,'18'88'15,"0"18"-15,-18 0 16,0 0 0,0-53-16,0 35 15,0-17 1,17-36-16,-17-17 0,35 17 15,-17-35 1</inkml:trace>
  <inkml:trace contextRef="#ctx0" brushRef="#br0" timeOffset="2180.36">4110 4374 0,'0'18'16,"18"-18"-1,-18 18-15,17-18 16,1 0 0,-1 0-16,1 0 15,-18-18-15,0-17 16,0 17-16,-18 18 16,1-17-1,-1 34 1,18 1-1,0-1-15,18-17 16,-1 0 0,1 0-16,0 0 15,-18-17-15,17-1 0,-17 1 16,18-1-16,-18 0 16,18 1-16,-1-1 15,1-17 1,0 35-16,34-18 15,-34 18-15,0 0 0,17 0 16,-17 18-16</inkml:trace>
  <inkml:trace contextRef="#ctx0" brushRef="#br0" timeOffset="2497.6">4710 4216 0,'-53'0'16,"17"17"-16,36 1 16,-17 0-1,34-1-15,-17 1 0,36 0 16,-19-1-16,1 1 0,0-18 0,35 35 15,-36-17-15,1-1 16,-36 1 0,1 0-1,-1-18-15,-17 0 16,17 0-16,0 0 0,-17 0 16,35-18-16,-18 18 15</inkml:trace>
  <inkml:trace contextRef="#ctx0" brushRef="#br0" timeOffset="2725">5062 3969 0,'0'17'15,"18"19"1,-18-19-16</inkml:trace>
  <inkml:trace contextRef="#ctx0" brushRef="#br0" timeOffset="2853.57">5186 4392 0,'0'-18'15,"-18"1"1,-17 17-16</inkml:trace>
  <inkml:trace contextRef="#ctx0" brushRef="#br0" timeOffset="3805.9">6544 3457 0,'-35'0'16,"17"36"-1,0-1-15,1 18 0,17 70 16,17 1 0,1-71-16,0-1 15,35 19-15,17-36 16,-34-17 0,-1-18-16,18-18 0,-36 1 15,1 17-15,-18-18 16,18 18-16,-1 18 15,1 35 1,0-18-16,34 18 16,-16-36-16,34 1 15,-34-18-15,16-18 16,-34 1-16,0-54 16,-18 18-16,-18-17 15,0 17-15,-17-18 16,18 36-16,-19-18 15,36 35 1,0 1 0</inkml:trace>
  <inkml:trace contextRef="#ctx0" brushRef="#br0" timeOffset="3993">7320 3316 0,'18'-18'15,"-1"18"-15,19 0 0,-19 0 16,54 0-16,-18 0 16,-36 0-16</inkml:trace>
  <inkml:trace contextRef="#ctx0" brushRef="#br0" timeOffset="4154.66">7391 3440 0,'0'53'0,"0"35"16,17-35-16,1-18 0,35 18 16,-18-36-16,18 1 15,-18-18 1,1 0-16,17-35 15</inkml:trace>
  <inkml:trace contextRef="#ctx0" brushRef="#br0" timeOffset="4317.53">7743 3510 0,'0'71'16,"0"-54"-16,-17 19 15,34-19-15,-17 1 16,36-18-16,-19 0 16,1-18-16</inkml:trace>
  <inkml:trace contextRef="#ctx0" brushRef="#br0" timeOffset="4617.24">7902 3316 0,'18'0'15,"17"0"1,-17 0-16,35-18 16,-36 18-16,19 18 15,-36 0-15,35 17 16,-35 0-16,35 36 16,-17-36-16,-1 36 15,1-36-15,0 0 16,-18-17-16,17 0 15,-17-1-15,-17-17 16,-1 0-16,0 0 16,1 0-16,-1 0 15,1-17-15,-1 17 0,0 0 16,18 17 0,0 1-16</inkml:trace>
  <inkml:trace contextRef="#ctx0" brushRef="#br0" timeOffset="4776.86">8608 3916 0,'0'70'16,"-53"1"0,-35 17-1,35-53-15,-35 36 16,35-36-16,17-17 0</inkml:trace>
  <inkml:trace contextRef="#ctx0" brushRef="#br0" timeOffset="5399.85">9102 3316 0,'0'18'0,"35"88"15,18 52 1,-18-69-16,36 175 16,-36-140-1,-17-54 1,-18-52-16,0-36 16,35-52-1,18-1 1,-18 53-16,0 1 0,36 17 15,-36 17-15,0 19 16,-17-19-16,0 19 16,-18 17-16,-18-36 15,0 1-15,-17-1 16,18-17-16,-72 18 16,54-36-16,0 18 0,-36-52 15,18-1 1,53 17-16,0 1 0</inkml:trace>
  <inkml:trace contextRef="#ctx0" brushRef="#br0" timeOffset="5628.42">9825 3263 0,'53'-35'15,"-18"35"1,18-35-16,-35 35 0,-1 0 16,1-18-1</inkml:trace>
  <inkml:trace contextRef="#ctx0" brushRef="#br0" timeOffset="5773.01">9825 3334 0,'0'35'0,"18"36"15,-1-18-15,18-1 16,-17-34-16,17 0 16,1-18-16,-1 0 0,-17 0 15,34 0 1,-16-36-16</inkml:trace>
  <inkml:trace contextRef="#ctx0" brushRef="#br0" timeOffset="5934.42">10178 3422 0,'0'53'15,"0"-18"-15,0 0 16,17-17-1,1 0-15,17-18 16,-17 0-16,-1-18 0</inkml:trace>
  <inkml:trace contextRef="#ctx0" brushRef="#br0" timeOffset="6251.72">10372 3193 0,'17'0'0,"19"0"16,-19 0-16,36-18 16,-18 18-1,-17 0-15,0 0 0,-1 0 0,1 18 16,0 17-16,-18 35 16,17-34-1,-17 34-15,0-34 16,0-1-16,18 0 15,-18-17-15,0-1 16,-18-17-16,1 18 16,-1-18-16,0-18 15,1 1-15,-1-1 16,0 18-16,1 0 16,-1 18-1</inkml:trace>
  <inkml:trace contextRef="#ctx0" brushRef="#br0" timeOffset="6485.79">11148 4057 0,'-18'88'16,"1"-53"-16,-54 54 15,18-36-15,18-18 16,-18 0-16,18 0 0,-1-17 16</inkml:trace>
  <inkml:trace contextRef="#ctx0" brushRef="#br0" timeOffset="7174.83">11818 3528 0,'-18'-18'15,"1"53"1,17 1-16,-18 105 16,18-71-16,18 71 15,-18-88-15,53 36 16,-36-72-16,19 1 0,34-18 16,-35-18-16,1 1 15,17-36 1,-36 35-16,1-35 15,-18 35 1,18 36 0,-1 17-16,1-17 0,-1 17 0,1-17 15,53 17-15,-36-35 16,18 0 0,-18-17-16,0-19 15,-17 1-15,-18-36 16,-18 36-16,1 0 15,-1-18-15,1 18 0,-1-53 16</inkml:trace>
  <inkml:trace contextRef="#ctx0" brushRef="#br0" timeOffset="7374.68">12400 3228 0,'18'0'16,"35"0"-16,-18 0 15,71-18 1,-71 1-16,36-1 16,-36 18-16,-17-18 15</inkml:trace>
  <inkml:trace contextRef="#ctx0" brushRef="#br0" timeOffset="7524.66">12541 3316 0,'0'71'15,"18"-1"1,0-52-16,-1 17 0,54 0 16,-18-35-1,-18 0-15,0 0 16,-17-17-16</inkml:trace>
  <inkml:trace contextRef="#ctx0" brushRef="#br0" timeOffset="7738.04">12841 3281 0,'53'0'16,"0"17"-1,-35 1-15,17 17 16,-35-17-16,0 35 0,-18-35 15,1-1-15,-1 1 16,0 0-16,1 17 16,17-18-16,35-17 15,-17 18-15,52-18 16,-52-18-16,17 1 16</inkml:trace>
  <inkml:trace contextRef="#ctx0" brushRef="#br0" timeOffset="8097.03">13212 3210 0,'17'0'16,"1"0"-16,-1 0 15,19 0-15,-19 0 16,19 0-16,-19 0 16,1 18-16,0 0 0,-18-1 15,0 1-15,0-1 0,0 19 16,17-1-16,-17 18 16,0-35-16,18 17 15,-18-17-15,0-1 16,-18-17-1,1 0 1,-1 0-16,0-17 16,1-1-1,-1 18-15</inkml:trace>
  <inkml:trace contextRef="#ctx0" brushRef="#br0" timeOffset="8398.44">13653 4110 0,'-36'70'16,"19"-52"0,-36 35-16,35-35 15,-35 35-15,18-36 16,17-17-16</inkml:trace>
  <inkml:trace contextRef="#ctx0" brushRef="#br0" timeOffset="8966.26">14199 3298 0,'18'53'32,"0"-17"-32,-1 87 15,1-52-15,-18 70 16,18-88-16,-18 53 15,0-89 1,0 1-16,0-36 16,17 1-1,1-19-15,35-17 16,-18 36-16,18 17 16,-18 0-16,18 17 0,-18 1 0,-17 17 15,17 36-15,-35-36 16,0-17-16,-17 17 0,-1-17 15,-70 17 1,53-17-16,-54-1 16,54-17-16,17-17 0,-17-1 15,35-17-15</inkml:trace>
  <inkml:trace contextRef="#ctx0" brushRef="#br0" timeOffset="9277.5">14905 3140 0,'18'0'31,"52"-18"-15,-35 18-16,18 0 15,-35 0-15,17-18 16</inkml:trace>
  <inkml:trace contextRef="#ctx0" brushRef="#br0" timeOffset="9466.18">14905 3193 0,'0'35'15,"18"35"-15,-1-34 16,1 17-16,17 0 15,-17-53-15,-1 17 16,1 1-16,0-18 0,-1 0 16,1 0-16,0 0 15,-1-18-15</inkml:trace>
  <inkml:trace contextRef="#ctx0" brushRef="#br0" timeOffset="9721.77">15258 3263 0,'17'0'0,"1"18"16,-18-1 0,0 1-16,0 0 0,0 17 15,0-17-15,-18-1 16,18 1-1,18-18 1,0 0-16,-1 0 16,1 0-16,17 0 15,-17 18-15,17-18 16</inkml:trace>
  <inkml:trace contextRef="#ctx0" brushRef="#br0" timeOffset="10176.6">15452 3157 0,'17'0'16,"1"0"-16,17-17 15,-17 17 1,0 0-16,17-18 15,-18 18-15,-17 18 32,0 17-17,0-17-15,0-1 0,0 19 16,18-19-16,-18 1 16,18 17-16,-18-17 15,0-1-15,17 1 16,-17 0-16,0-1 0,0 1 15,0 17-15,0-17 16,0 0 0,0-1-16,-17-17 47,-1 0-16,0 0-16,-17 0 1,18 0-16</inkml:trace>
  <inkml:trace contextRef="#ctx0" brushRef="#br0" timeOffset="24381.03">22860 4092 0,'18'88'0,"-1"-17"15,-17 52 1,0-52-16,0 35 0,0-71 15,-17 0-15,17-17 16,0-36 0,0-52-1,-18 17-15,18 0 16,0 0-16,0 18 0,18-71 16,-1 71-16,1-1 0,-18 1 15,18 18-15,-1-1 16,36 18-16,-35 0 15,17 53-15,-17-18 16,-1 53-16,1-35 16,0 53-16,-18-53 15,0 0-15,0-18 16,0 0-16,17 18 16,-17-35-16,18-18 15,0-18-15</inkml:trace>
  <inkml:trace contextRef="#ctx0" brushRef="#br0" timeOffset="27261.68">23354 4498 0,'0'-18'15,"18"36"16,-1 0-15,1-1-16,-1 1 0,19 35 16,-19-36-16,19 1 15,-36 0-15,35-1 16,-17-17 0,-18-17-1,0-1-15</inkml:trace>
  <inkml:trace contextRef="#ctx0" brushRef="#br0" timeOffset="27450.62">23513 4445 0,'0'18'16,"-18"17"-16,0-17 0,-17 17 0,17 0 15,-34 18-15,34 0 16,0-35-16,18-1 16,0 1-16</inkml:trace>
  <inkml:trace contextRef="#ctx0" brushRef="#br0" timeOffset="27789.67">23865 4251 0,'18'0'16,"0"0"-16,35 0 15,-36 0-15,36 0 16,-35 0-1,-1 0-15</inkml:trace>
  <inkml:trace contextRef="#ctx0" brushRef="#br0" timeOffset="27924.98">23936 4410 0,'35'0'16,"18"0"-1,-35 0-15,17 0 0,-35-18 16</inkml:trace>
  <inkml:trace contextRef="#ctx0" brushRef="#br0" timeOffset="31833.6">24553 4092 0,'18'18'31,"0"52"-15,-1-34-16,-17-1 16,18 18-16,0 17 0,-18 36 15,17-70-15,-17-1 16,0 0-16,0-17 16,0-36 15,0-52-16,0 34-15,0-34 16,0 34-16,0 1 16,18 0-16,-1-36 0,1 54 15,17-19 1,-17 36-16,0 0 0,-1 0 0,-17 18 16,36 17-1,-19-17-15,18 53 16,-35-54-16,0 18 15,18 1-15,-18-19 0,0 1 0,0 35 16,0-35 0,0-1-16,0 1 15</inkml:trace>
  <inkml:trace contextRef="#ctx0" brushRef="#br0" timeOffset="32182.48">24959 3722 0,'18'-18'16,"-1"18"-16,36 0 15,-35 0 1,0 18-16,17-18 15,0 0 1,-17 0-16,-18-18 0</inkml:trace>
  <inkml:trace contextRef="#ctx0" brushRef="#br0" timeOffset="32422.4">25030 3757 0,'0'53'16,"17"18"-16,-17-54 16,0 36-1,0-18-15,0-17 0,0 0 0,18-1 16,-18 19 0,18-36-16,-18 17 0,17-17 15,1 0-15,-1 0 16,1 0-16,0 0 15,-1 0-15,-17 18 16</inkml:trace>
  <inkml:trace contextRef="#ctx0" brushRef="#br0" timeOffset="32894.61">25329 3898 0,'-17'18'16,"17"17"-1,0-17-15,17 17 16,1-17-16,0-18 0,-1 17 0,19-17 15,-1-17 1,-17-1-16,-1 0 16,-17 1-16,0-19 15,0 19-15,0-1 0,0 1 16,-17-1-16,-19 0 16,19 18-16,-36 0 15,35 0-15,18 18 16</inkml:trace>
  <inkml:trace contextRef="#ctx0" brushRef="#br0" timeOffset="33331.49">25506 3722 0,'17'0'0,"1"0"15,17 0 1,-17 0-16,53-18 16,-54 18-16,1 0 15,-18 18 1,0-1-1,0 1-15,0 0 0,0 35 16,0-18-16,0 35 16,18-34-1,-18-1-15,17 36 16,1-54-16,-18 19 0,17-1 16,-17-18-16,0 1 15,-17-18 16,-1-18-15,1 18-16,-1 0 0,-17-17 16,17 17-16,-35 17 15</inkml:trace>
  <inkml:trace contextRef="#ctx0" brushRef="#br0" timeOffset="35241.58">27093 4480 0,'0'18'16,"0"17"-16,-17-17 0,-1 17 16,-17 36-1,17-54-15,1 54 16,-1-53-16,18 17 16</inkml:trace>
  <inkml:trace contextRef="#ctx0" brushRef="#br0" timeOffset="35810.1">27605 4145 0,'0'35'16,"0"1"-16,0-1 0,0 36 15,0-36-15,0 35 16,0-52-16,0 0 16,18-1-16,-18-34 31,0-36-16,0 17-15,0 1 0,35-35 16,-18 34-16,1 19 16,0-19-16,17 19 0,-17-1 15,17 18-15,-17-17 0,-1 17 16,18 35-16,-35 0 16,18-17-16,-18 17 15,0 0-15,0 36 16,-18-36-16,18 0 0,0 1 15,-17-1 1,34-17-16</inkml:trace>
  <inkml:trace contextRef="#ctx0" brushRef="#br0" timeOffset="36176.82">28028 3722 0,'35'0'32,"1"0"-32,17 0 15,-36 0 1,1 0-16,17-18 15,-17 18-15</inkml:trace>
  <inkml:trace contextRef="#ctx0" brushRef="#br0" timeOffset="36393.12">28099 3739 0,'0'18'15,"0"53"1,-18-36-16,18 18 16,0-36-1,18 1-15,-18 0 0,17-1 16,1 1-16,0-18 0,17 0 16,-17 18-1,-1-18-15,19 0 16,-36-18-16</inkml:trace>
  <inkml:trace contextRef="#ctx0" brushRef="#br0" timeOffset="36638.17">28416 3828 0,'-17'35'15,"17"-17"-15,0 34 16,0-34-16,0 0 16,17-18-1,-17 17-15,18-17 0</inkml:trace>
  <inkml:trace contextRef="#ctx0" brushRef="#br0" timeOffset="37034.3">28504 3687 0,'18'0'15,"0"-18"-15,17 18 16,-17 0-16,17 0 16,-17 0-1,-1 18 1,1 17-16,-1-18 16,1 1-16,-18 0 15,0 35 1,0-36-16,0 1 0,0 35 15,0-18-15,0-17 16,0-1-16,18 1 0,-1 17 16,-17-17-16,18-18 15,-36 0 17,1 0-17,-1 0-15,0-18 16,1 18-16,-1 0 15</inkml:trace>
  <inkml:trace contextRef="#ctx0" brushRef="#br0" timeOffset="37961.51">29351 4568 0,'0'18'0,"0"17"15,0-17-15,0 53 16,0-54-16,-18 54 16,1-54-16,-1 19 15,1-19-15,-19-17 0</inkml:trace>
  <inkml:trace contextRef="#ctx0" brushRef="#br0" timeOffset="44501.77">30180 4075 0,'18'17'15,"-18"54"1,17-36-16,-17 71 16,0-53-1,0-18-15,0 36 0,0-54 16,0 19-1,0-54 1,0-35 0,0 18-1,0-1-15,0 1 0,18 0 16,0 0-16,-18-1 0,17 1 16,19 0-16,-19 17 0,19 1 15,-19 17-15,18 0 16,-17 17-16,17 36 15,-17-35-15,0 70 16,-18-53-16,17 36 16,-17-36-1,0 36-15,18-54 16,-18 18-16,18-35 16,-18-17-1</inkml:trace>
  <inkml:trace contextRef="#ctx0" brushRef="#br0" timeOffset="44907.94">30551 3775 0,'17'0'31,"1"-18"-31,35 18 16,0-18 0,-18 18-16,0-17 15,-17 17-15,0 0 16</inkml:trace>
  <inkml:trace contextRef="#ctx0" brushRef="#br0" timeOffset="45191.89">30603 3739 0,'0'18'16,"0"0"0,0-1-1,0 19-15,0-1 0,0 0 16,18 0-16,-18-17 16,18 35-16,17-18 15,-17-17-15,-18 0 16,17-18-16,19 17 15,-19-17-15,1 0 16</inkml:trace>
  <inkml:trace contextRef="#ctx0" brushRef="#br0" timeOffset="45769.7">30868 3845 0,'18'0'15,"-1"0"1,19-17 0,-19 17-16,1 0 15,0 0-15,-18 17 0,0 1 16,17-18-16,-17 35 15,0-17-15,-17 17 16,17-17 0,-18-1-16,18 1 15,18-18 1,-1 0 0,1 0-1,-1 0 1,-17-18-16</inkml:trace>
  <inkml:trace contextRef="#ctx0" brushRef="#br0" timeOffset="46258.82">31115 3757 0,'18'0'0,"-1"0"15,19 0 1,-19 0-16,1 0 16,-1 0-16,1 0 0,0 0 15,-18 18 32,17-1-31,-17 1-1,18 17 1,-18-17-16,0 0 0,0-1 16,0 18-16,0 18 15,0-35-15,0 17 0,0-17 16,18 17-1,-18-17-15,0 0 0,0-1 16,17-17-16,-34 0 31,-1 0-31,0 0 16,-35 0 0,1 0-1,16 0-15</inkml:trace>
  <inkml:trace contextRef="#ctx0" brushRef="#br0" timeOffset="48679.57">31662 4286 0,'0'-17'0,"17"17"15,1 0-15,17-18 16,-17 18-16,35-18 16,-18 18-16,0 0 15,-17 0 1,17 0-16,-17 18 15,-36-18 1</inkml:trace>
  <inkml:trace contextRef="#ctx0" brushRef="#br0" timeOffset="48871.87">31715 4445 0,'17'0'15,"1"0"-15,0 0 0,17 0 0,-17 0 16,17 0-16,0 0 16,-17 0-16,17 0 0,-35-18 15</inkml:trace>
  <inkml:trace contextRef="#ctx0" brushRef="#br0" timeOffset="49346.52">32420 4022 0,'18'17'47,"-18"19"-31,18-1-16,17 53 15,-35-35-15,17 18 16,1-19-16,0 19 0,-18-18 16,35 70-16,0-34 15,-17-54-15,-18 0 16</inkml:trace>
  <inkml:trace contextRef="#ctx0" brushRef="#br0" timeOffset="55623.71">7726 3475 0,'0'-18'31,"0"1"1,0 34 46,0 1-63,0 0-15,0-1 16,0 1-16,17-1 0,-17 19 16,0-19-16,0 19 15,0-19 1,18 1 0,-18-36-1,0 1 1,0-1-16,0-17 15,0-1 1,0 19-16,0-1 0,0-17 16,0 17-1,0 1-15,0-1 0,-18 18 16,18-18-16,0 1 16,0 34 46,18 1-46,-18 17-16,18-17 0,-18 35 15,0-36 1,0 1-16,0 0 0,17-1 0,-17 1 16,0 0-1</inkml:trace>
  <inkml:trace contextRef="#ctx0" brushRef="#br0" timeOffset="59677.51">6121 4692 0,'-18'0'0,"0"0"16,18 18 0,-17 17-1,-1-17-15,18 34 16,18-16-16,-18-1 0,17 36 16,-17-36-16,18 0 15,0 0-15,17 18 16,-17-35-16,35 0 15,-36-18-15,18 0 16</inkml:trace>
  <inkml:trace contextRef="#ctx0" brushRef="#br0" timeOffset="60028.28">6350 5045 0,'0'35'16,"0"-17"-16,-18 35 15,18-36-15,18-17 16,-18-17 0,18-19-1,-1 1-15,-17 17 16,18-17-16,-18 17 0,18 1 15,-1-18-15,1 17 16,-1 18-16,1 0 16,0 18-16,-18 17 15,0-18 1,17 36-16,-17-35 16,0 17-16,0-17 15,18-18-15</inkml:trace>
  <inkml:trace contextRef="#ctx0" brushRef="#br0" timeOffset="60278.46">6579 4639 0,'18'0'15,"0"0"-15,-1 0 16,1 0-16,0 0 16,17 0-16,-18-18 15,1 18-15</inkml:trace>
  <inkml:trace contextRef="#ctx0" brushRef="#br0" timeOffset="60511.49">6615 4621 0,'0'18'16,"17"0"-16,-17 17 15,0-17-15,0 17 16,0-17-16,18 17 16,-18-18-16,35 1 15,-35 0-15,18-1 16,-1-17 0,1 0-16,0 0 15</inkml:trace>
  <inkml:trace contextRef="#ctx0" brushRef="#br0" timeOffset="60791.6">6914 4639 0,'0'0'0,"0"18"0,0-1 16,0 1-16,0 17 15,0-17 1,0 0-16,0-1 15</inkml:trace>
  <inkml:trace contextRef="#ctx0" brushRef="#br0" timeOffset="61141.1">6985 4551 0,'18'0'16,"-1"0"-16,1-18 15,0 18 1,-1 0-16,1 0 16,-1 0-16,1 18 15,0 17-15,-1-17 16,-17 17-1,18-17-15,-18 17 16,0-17-16,0-1 16,-18-17-1,1 0 1,17-17 0,-18 34-1</inkml:trace>
  <inkml:trace contextRef="#ctx0" brushRef="#br0" timeOffset="61362.4">7338 5045 0,'-18'35'16,"1"0"-16,-19 1 15,19-36 1,-1 17-16,0 1 0,1-18 16</inkml:trace>
  <inkml:trace contextRef="#ctx0" brushRef="#br0" timeOffset="62075.14">7602 4957 0,'18'35'16,"-18"18"-16,0-18 15,0-17 1,0-1-1,0-52 1,18 17-16,-18-35 16,17 18-16,1-18 15,0 36-15,17-19 16,-18 36 0,1 0-16,0 18 0,-1 0 15,1 17 1,-18 0-16,0 18 15,0-35-15,0-1 0,0 19 16,0-1 0,0-17-16</inkml:trace>
  <inkml:trace contextRef="#ctx0" brushRef="#br0" timeOffset="62302.66">7885 4568 0,'17'0'15,"1"-17"-15,35 17 16,-36-18-16,19 18 15,-19-17-15,1 17 16</inkml:trace>
  <inkml:trace contextRef="#ctx0" brushRef="#br0" timeOffset="62492.08">7973 4551 0,'0'53'15,"0"0"1,0-18-16,0 0 16,17 1-16,1-19 15,0 1 1,-1-18 0,1 0-16</inkml:trace>
  <inkml:trace contextRef="#ctx0" brushRef="#br0" timeOffset="62770.14">8132 4692 0,'0'35'0,"0"-17"15,0 0-15,35-1 16,-18 1-16,19-18 15,-19 0-15,19-35 16,-19 35 0,1-36-16,-18 19 15,0-19-15,-18 19 16,1-1 0,-1 18-16,0 0 0,1-18 15</inkml:trace>
  <inkml:trace contextRef="#ctx0" brushRef="#br0" timeOffset="63114.24">8378 4551 0,'18'-18'16,"0"18"0,-1 0-1,1 18-15,-18-1 16,18 1 0,-18 17-16,0-17 0,0 17 15,0-17 1,0 0-16,0 17 15,0-17-15,-18-18 63,0 0-63,1 0 16</inkml:trace>
  <inkml:trace contextRef="#ctx0" brushRef="#br0" timeOffset="63564.52">8590 4410 0,'18'0'0,"-18"17"16,17 1-1,1 35-15,0-18 16,17 18 0,-35-18-16,35 54 15,-35-54-15,0 71 16,0-53-16,-17 52 15,-19-52-15,-17 36 16,18-54-16,-53 53 16</inkml:trace>
  <inkml:trace contextRef="#ctx0" brushRef="#br0" timeOffset="80582.68">9560 4621 0,'0'-17'15,"-17"-1"16,-1 36 1,0 17-17,18 0-15,-17 36 16,17-36-16,0 0 16,0 1-16,0-1 15,0 0-15,17 1 0,1-1 16,17 18-16,-17-36 15,17 19-15,-17-19 0,-1 1 16,1 0-16,-18-1 16,18-17-16</inkml:trace>
  <inkml:trace contextRef="#ctx0" brushRef="#br0" timeOffset="81372.78">9754 4921 0,'18'36'15,"0"16"-15,-18 1 16,17-17-1,-17-19 1,0-52 0,0 0-1,0 17-15,0-35 16,18 36-16,-18-1 16,0 0-16,35-17 15,-17 17-15,-1 18 16,19 0-16,-19 36 15,1-1 1,-18-17-16,0 17 16,18 0-16,-18 0 15,0-17 1,0 0 0,0-36-16</inkml:trace>
  <inkml:trace contextRef="#ctx0" brushRef="#br0" timeOffset="81616.61">10001 4533 0,'18'-17'0,"17"17"16,-17 0-1,-1-18-15,19 18 16</inkml:trace>
  <inkml:trace contextRef="#ctx0" brushRef="#br0" timeOffset="81783.18">10037 4568 0,'17'53'15,"1"-17"1,-1-1-16,1 0 16,0-17-1,-1 0 1</inkml:trace>
  <inkml:trace contextRef="#ctx0" brushRef="#br0" timeOffset="81973.23">10195 4639 0,'0'18'16,"0"-1"0,0 1-16,0 17 15,18-17-15,0-18 16</inkml:trace>
  <inkml:trace contextRef="#ctx0" brushRef="#br0" timeOffset="82312.19">10283 4516 0,'18'-18'16,"0"18"-1,-1 0-15,1 0 16,0 18-1,-18-1 1,0 18 0,0-17-16,0 0 0,0 17 15,17-17-15,-17 17 0,18-17 16,-18-1 0,-18-17 15,1 0-16,17-17-15,-18 17 16,18-18 0</inkml:trace>
  <inkml:trace contextRef="#ctx0" brushRef="#br0" timeOffset="82534.53">10513 5080 0,'-18'18'16,"1"17"0,17-17-16,-18-1 15,0-17-15,1 35 16,-1-35-16</inkml:trace>
  <inkml:trace contextRef="#ctx0" brushRef="#br0" timeOffset="82797.75">10689 4798 0,'0'17'15,"0"1"-15,0 0 16,18 17 0,-18-17-16,0 35 15,17-36-15,1 18 16,0-35 15</inkml:trace>
  <inkml:trace contextRef="#ctx0" brushRef="#br0" timeOffset="83134.95">10830 4568 0,'18'0'47,"0"18"-31,-1 0-16,1-1 15,-18 19-15,17-19 0,1 19 16,0 17-16,-1 35 16,1-53-16,-18 18 0,0 0 15,0-18-15,0 36 16,-18-36-16,1 0 16,-19 36-16,1-54 15,-18 36-15</inkml:trace>
  <inkml:trace contextRef="#ctx0" brushRef="#br0" timeOffset="88757.84">12206 4639 0,'-18'0'0,"-17"18"16,18-1-16,-1 36 15,18-17-15,0 69 16,0-52-16,35 35 16,-17-35-16,35 18 15,-18-36-15,-17-17 16,17 17-16,-17-35 0,17 18 16,-17-18-16,-1 0 15</inkml:trace>
  <inkml:trace contextRef="#ctx0" brushRef="#br0" timeOffset="89604.12">12629 4868 0,'18'18'15,"0"-18"-15,-18 35 0,17 18 16,1-18 0,-18 1-16,0-1 0,0 0 15,18 1-15,-18-1 16,0-18-16,-18-17 15,18-17 1,0-1-16,-18-35 16,18 18-16,0-18 15,18 18-15,0 0 16,-1 17-16,19 0 16,-19 18-16,18 0 15,-17 18-15,0 35 16,-18-36-1,17 36-15,-17-35 16,0 17-16,0-17 16,18-18-1,0 0 1</inkml:trace>
  <inkml:trace contextRef="#ctx0" brushRef="#br0" timeOffset="89870.06">12912 4604 0,'17'0'0,"-17"-18"16,36 18-16,-19-18 15,19 18 1,-19-17-16,1 17 16</inkml:trace>
  <inkml:trace contextRef="#ctx0" brushRef="#br0" timeOffset="90064.16">12965 4639 0,'17'35'0,"-17"18"16,18-17-1,-18-19-15,35 18 16,-17-35-1,-1 0-15,1 0 16,0-17-16</inkml:trace>
  <inkml:trace contextRef="#ctx0" brushRef="#br0" timeOffset="90321.53">13159 4621 0,'0'18'0,"17"-18"16,-17 18-16,0-1 15,0 1-15,-17 0 16,17-1-16,0 1 16,0 0-16,0-1 31,17-17-16,1 0-15,0 0 16,-1 0-16,-17-17 0,0-1 16,18 18-1</inkml:trace>
  <inkml:trace contextRef="#ctx0" brushRef="#br0" timeOffset="90648.65">13282 4533 0,'18'0'15,"-1"0"1,1 0 0,0 0-16,-18 35 15,17-35 1,-17 18-16,0 0 0,0-1 15,0 1-15,0 0 16,0 17 0,0-17-16,-17-18 31,-1 0-15,0 0-1,1 0-15,17 17 16</inkml:trace>
  <inkml:trace contextRef="#ctx0" brushRef="#br0" timeOffset="90908.96">13529 5045 0,'0'35'16,"-35"0"0,17 1-1,0-19-15,1 1 0,-18 17 16,-1-17-1,19-18-15</inkml:trace>
  <inkml:trace contextRef="#ctx0" brushRef="#br0" timeOffset="91408.73">13758 4939 0,'0'35'0,"0"18"16,0-18-16,-17 18 15,17 0 1,-18-35 0,18-36-1,0-17 1,18-18-16,-1 0 15,-17 35-15,36-17 16,-19 18 0,19 17-16,-19 0 15,1 35-15,-18-18 16,17 36-16,-17-35 16,0 17-1,0-17-15,0 0 0,0-1 16,0-34-1</inkml:trace>
  <inkml:trace contextRef="#ctx0" brushRef="#br0" timeOffset="91626.83">13899 4533 0,'18'0'15,"17"-17"-15,-17 17 16,0 0 0,-1 0-16,1 0 0</inkml:trace>
  <inkml:trace contextRef="#ctx0" brushRef="#br0" timeOffset="91849.46">13952 4568 0,'0'36'16,"-17"-1"-1,17-17-15,0-1 16,17 19-1,1-1-15,0-17 16,17-1 0,-17-17-16,-1 0 15,1 0-15,-1 0 16,-17-17-16</inkml:trace>
  <inkml:trace contextRef="#ctx0" brushRef="#br0" timeOffset="92033.32">14164 4657 0,'0'17'16,"0"19"0,0-19-16,18 1 0,-18 0 15,0-1-15,17-17 16</inkml:trace>
  <inkml:trace contextRef="#ctx0" brushRef="#br0" timeOffset="92590.73">14270 4551 0,'18'0'0,"-1"0"15,1 0 1,-1-18 0,1 18-1,-18 18 16,18-1 16,-1-17-31,-17 18 46,18-18-62,-18 18 16,0-1-16,0 19 16,18-19-16,-18 19 15,0-1-15,0-17 16,-18-1 0,18 1-16,-18-18 46,1-18-46,-1 18 32,0 0-17</inkml:trace>
  <inkml:trace contextRef="#ctx0" brushRef="#br0" timeOffset="92989.99">14499 4463 0,'18'0'31,"-1"35"-15,19-17 0,-19-1-16,1 36 15,0-18-15,-18 1 16,17 17-16,-17-18 0,0 18 15,0 53 1,-17-53-16,17-1 0,-18 1 16,18-17-16,-18 17 0,1-18 15,-19 35-15,19-34 16,-1-1-16,-17 18 16,17-18-16</inkml:trace>
  <inkml:trace contextRef="#ctx0" brushRef="#br0" timeOffset="96998.97">15822 4427 0,'-18'18'31,"1"17"-15,17 1-16,-18-1 15,1 53-15,17-35 16,0 35-16,17-53 16,1 54-16,-1-54 15,36 18 1,-35-36-16,17 19 16,-17-19-16,0 1 15</inkml:trace>
  <inkml:trace contextRef="#ctx0" brushRef="#br0" timeOffset="97355.66">16087 4921 0,'17'71'16,"-17"-36"-1,18 0-15,-18-52 32,0-36-17,0 18-15,18-18 16,-18 17-16,17-17 16,1 36-16,17-18 15,-17 35 1,-1 17-16,1 1 0,0 35 15,-1-18-15,-17-17 16,18 35 0,-18-36-16,0 18 15,0-17-15</inkml:trace>
  <inkml:trace contextRef="#ctx0" brushRef="#br0" timeOffset="97600.73">16298 4427 0,'18'0'16,"0"-17"-1,17-1-15,0 18 16,-17 0-16,17 0 16,-17 0-1</inkml:trace>
  <inkml:trace contextRef="#ctx0" brushRef="#br0" timeOffset="97772.63">16387 4445 0,'0'35'16,"0"1"-16,17-19 0,1 36 15,-18-35-15,35 17 16,-17-17 0,-1-1-1,1-17-15,0 0 16</inkml:trace>
  <inkml:trace contextRef="#ctx0" brushRef="#br0" timeOffset="98045.45">16598 4427 0,'18'0'16,"-18"18"-1,17 17 1,-17-17-16,18 0 16,-18 17-1,0-18-15,0 1 0,-18-18 16,36 0 0,-18 18-1,18-18-15,-1 0 16,19 0-1,-19 0-15</inkml:trace>
  <inkml:trace contextRef="#ctx0" brushRef="#br0" timeOffset="98645.9">16757 4374 0,'-18'0'0,"36"0"31,0 0 31,17 0-46,-35-17-16,35 17 16,-17 0-16,-1 0 15,1 0 1,0 0-16,-1 0 15,-17 17 17,0 1-32,18-18 15,-18 35 1,0-17-16,18 17 16,-18-17-16,0 0 15,17 17-15,1-18 16,-36-17 15,1 0-15,-1 0-1,0 0 1,1 0 0,17 18-1,-18-18-15</inkml:trace>
  <inkml:trace contextRef="#ctx0" brushRef="#br0" timeOffset="99346.23">17057 5009 0,'0'18'31,"0"0"-16,0-1-15,0 19 16,-18-19-16,1 1 16,-1 0-16,-17 17 15,17-18-15,0-17 16</inkml:trace>
  <inkml:trace contextRef="#ctx0" brushRef="#br0" timeOffset="99696.4">17445 4710 0,'0'17'15,"0"1"1,0 17-16,0 18 16,18-35-1,-18 52-15,0-52 16,0 35-16,17-36 15,-17 1-15,0 0 16</inkml:trace>
  <inkml:trace contextRef="#ctx0" brushRef="#br0" timeOffset="100174.18">17621 4374 0,'18'0'16,"0"0"-1,-1 0 16,1 18-15,-18 0-16,17-1 16,-17 1-16,18 17 0,0 18 15,-1-18-15,19 36 16,-19-36-16,36 54 16,-35-37-1,17 37-15,-35-36 16,0 35-16,0-53 15,-35 53-15,-18-53 16</inkml:trace>
  <inkml:trace contextRef="#ctx0" brushRef="#br0" timeOffset="102365.78">30268 5045 0,'0'0'0,"-17"0"15,34 0 17,19 0-17,-1 0-15,18 0 0,88 0 16,-35 0-16,17 0 15,18 17-15,18-17 0,0 0 16,35 0-16,-18 0 16,18 18-16,0-18 0,141 35 15,-193-35-15,-19 18 16,106 0-16,-176-18 16,0 0-16</inkml:trace>
  <inkml:trace contextRef="#ctx0" brushRef="#br0" timeOffset="105853.18">13176 4621 0,'18'0'32,"-18"-17"108,-18 17-124,1 0 31,-1 0-32,18 17 1,-18-17 0</inkml:trace>
  <inkml:trace contextRef="#ctx0" brushRef="#br0" timeOffset="114889.57">2046 6438 0,'-53'0'15,"0"18"1,18-1-16,-36 72 15,36-36-15,0 88 16,17-71-16,1 1 0,17-18 16,0 70-16,0-70 15,35-18-15,71 54 16,-18-54 0,18-53-16,0-17 15,-71 17 1</inkml:trace>
  <inkml:trace contextRef="#ctx0" brushRef="#br0" timeOffset="115145.15">2311 7003 0,'-36'17'16,"36"1"-16,-17 17 16,17 0-16,0-17 15,17-18-15,19 18 0,-19-18 16,19 0-16,34 0 15,-35-18-15,1 18 0,17-35 16,-18-18 0,-35 35-16,0 1 15,-18-36 1,1 35-16,-19 18 0,19-18 16,-54 1-16,54 17 15,-19 17-15,19-17 0,-1 36 16</inkml:trace>
  <inkml:trace contextRef="#ctx0" brushRef="#br0" timeOffset="115399.87">2769 6826 0,'-35'18'16,"0"0"-16,17-1 15,0 18-15,18-17 16,18 0-16,0-1 0,-1 1 16,1 0-16,35 17 15,-35-17-15,-1-1 0,1-17 16,-18 18-16,0-1 16,-18-34 15,-17 17-31</inkml:trace>
  <inkml:trace contextRef="#ctx0" brushRef="#br0" timeOffset="115551.18">2963 6932 0,'53'18'0,"-17"-18"16,16-18-16,-16 18 15,-1-18-15,-17 1 16,-1-1-16</inkml:trace>
  <inkml:trace contextRef="#ctx0" brushRef="#br0" timeOffset="115713.14">3122 6720 0,'35'124'16,"-17"-54"-16,0 54 16,17-36-1,-17-53-15,-1 1 16</inkml:trace>
  <inkml:trace contextRef="#ctx0" brushRef="#br0" timeOffset="116880.57">4657 6562 0,'0'-71'16,"-18"1"-1,0 34-15,-17-17 16,-18 36 0,36 17-16,-36 0 15,35 35-15,0 18 16,1 0-16,17 0 0,-18 106 15,36-89-15,-18 18 16,17-17-16,1-18 0,0 0 16,-1 0-16,1-1 15,0-34-15,-36-18 32,-17-53-32,17 36 15,-17-54-15,35 53 16,-18-35-16,18 36 15,35-18-15,-17 17 16,35 18 0,-35 0-16,34-18 15,-16 18-15,-19 0 0,19 0 16,-19 0-16,1 0 16,0 0-16,-18 18 31,0 0-31,0 17 15,17-18-15,-17 1 16,0 17-16,18-17 16,0 0-16,-1-18 15,18 17 1,-17-34-16,0-1 16,-18 0-1,0 1 1,0-1-16,0 0 15,17 18 1,1 36 0,-18-1-1,18-35-15,-18 18 16,0-36 0,17 0-1,1 1 1,-18-1-16,18 0 0,17 1 15,18-18 1,0 17-16,-36 18 0,1 18 16,0-1-16,-1 18 15,-17-17-15,0 17 16,0-17-16,18 0 0,-1-1 16,-17 1-16</inkml:trace>
  <inkml:trace contextRef="#ctx0" brushRef="#br0" timeOffset="117247.02">5274 6844 0,'-18'18'16,"18"17"0,18 18-1,0-36-15,88 1 16,-71-18-16,18-35 15,-18 17-15,-35-17 16,0 17-16,-18-35 16,1 36-16,-19-19 15,19 19-15,-1-1 16,1 18-16,34 0 31,36 0-31,-18 18 16,36-18-16,-18-18 15,35 0-15,-53 18 16,1-35 0,-36 18-16,0-1 15,-53-17-15,35 17 16,-35-17-16,35 17 16,1 0-16</inkml:trace>
  <inkml:trace contextRef="#ctx0" brushRef="#br0" timeOffset="117366.37">5609 6509 0,'-17'0'16,"34"0"-16,-17 17 0,0 19 0,35 34 15,-17-17-15,0 53 16,-1-53-16,19 35 16,-19-53-16,19 36 15,-19-71-15,1 18 16,-1-18 0</inkml:trace>
  <inkml:trace contextRef="#ctx0" brushRef="#br0" timeOffset="117486.89">5909 6897 0,'0'35'15,"18"0"1,-1-17 0,1 0-16</inkml:trace>
  <inkml:trace contextRef="#ctx0" brushRef="#br0" timeOffset="117597.38">5874 6650 0,'17'-18'16</inkml:trace>
  <inkml:trace contextRef="#ctx0" brushRef="#br0" timeOffset="117859.81">6085 6879 0,'18'53'16,"-18"-35"0,35-18-16,1 17 15,-19-17-15,36-35 16,-35 17-16,-18 1 0,0-1 15,0-17-15,-35-18 16,-1 35-16,19 18 16,-19-17-16,1-1 15,17 18-15,18 18 16,0-1-16,18 1 16</inkml:trace>
  <inkml:trace contextRef="#ctx0" brushRef="#br0" timeOffset="118099.57">6279 6914 0,'53'18'15,"-35"0"1,0-1-16,-36-17 31,0-17-15,18-19-16,0 19 16,36-18-1,-19 17-15,1 0 0,0 18 16,-1 0-16,1 0 15,17 18-15,-17 0 0,-18-1 16,17 1-16,1 35 16,0-36-16,-18 1 0,0 0 15,0-1 1,0 1-16</inkml:trace>
  <inkml:trace contextRef="#ctx0" brushRef="#br0" timeOffset="118467.33">6897 6421 0,'0'35'16,"17"0"-16,-17 0 15,0-17 1</inkml:trace>
  <inkml:trace contextRef="#ctx0" brushRef="#br0" timeOffset="118593.29">7003 6862 0,'0'17'15,"-18"-17"-15</inkml:trace>
  <inkml:trace contextRef="#ctx0" brushRef="#br0" timeOffset="119973.15">7708 6315 0,'0'-18'16,"18"18"-1,-1 0 1,36 0-16,71-18 15,-54 1-15,54-1 16,-71 1-16,53-1 16,-71 0-16,0 1 15,-70-1 1</inkml:trace>
  <inkml:trace contextRef="#ctx0" brushRef="#br0" timeOffset="120210.56">8061 6403 0,'35'106'16,"1"0"0,-1-18-16,-18-53 15,19 53 1,-19-52-16,1 16 0,-18-16 16,-18-1-16,1-17 15,-54-1 1,36-17-16,-53 18 15,35-18-15,-18 0 16,18 0-16,0 0 0,-35 0 16,53 0-16,17 0 0,-17 18 15</inkml:trace>
  <inkml:trace contextRef="#ctx0" brushRef="#br0" timeOffset="123588.45">9013 6279 0,'0'-35'16,"0"0"-16,0 17 15,-17 1 1,-18 34 0,17 19-16,-17 69 15,17-34-15,0-1 16,1 107-16,17-107 15,0 72-15,17-90 16,36 37 0,-17-72-16,-19 19 0,18-19 15,-17-17-15,0 0 0</inkml:trace>
  <inkml:trace contextRef="#ctx0" brushRef="#br0" timeOffset="125956.83">9578 6332 0,'18'-17'0,"-18"-1"16,17 0-16,-17 1 15,0-1 1,0 36 15,0 35-15,0 0-16,0 0 0,0-18 15,0 71 1,0-71-16,0 0 0,18 18 16,-1-35-16,1-1 15,0-17-15,-1 0 16,1-17-16,0-18 15,-1 17 1,-17 0-16,36 36 16,-36 0-16,35-1 15,-17 1-15,34 35 16,-16-36-16,34 1 16,-17 0-16,18-36 15,-36 0-15,18-17 16,-35 0-16,-18-36 15,-18 36-15,-17-36 16,17 36-16,-17-18 16,17 36-16,-17-1 15</inkml:trace>
  <inkml:trace contextRef="#ctx0" brushRef="#br0" timeOffset="126801.02">10319 6015 0,'17'0'47,"19"-18"-47,-1 18 15,0-17-15,-17 17 16,17 0-16,-17 0 15</inkml:trace>
  <inkml:trace contextRef="#ctx0" brushRef="#br0" timeOffset="127046.24">10372 6033 0,'-18'35'16,"18"-18"-16,0 19 0,0-1 15,18 0-15,-18 1 16,17-19-16,-17 1 16,36 17-16,-19-35 15,19 0 1,-19 0-16,1 0 15,-1 0-15,1 0 16</inkml:trace>
  <inkml:trace contextRef="#ctx0" brushRef="#br0" timeOffset="128380.05">10742 6068 0,'0'17'32,"0"19"-32,0-19 15,0 1-15,0 0 16,0-1 0,0 19-16,0-19 15</inkml:trace>
  <inkml:trace contextRef="#ctx0" brushRef="#br0" timeOffset="128691.95">10830 6015 0,'18'-18'15,"0"18"1,-1 0-16,1 0 15,-18 18-15,17-18 0,19 35 16,-36 0-16,17-17 16,19 35-1,-19-18 1,-17-17-16,0 0 16,0-1-16,-17-17 15,-1 0 1,-17 0-1,17 0-15,0 18 16,1-18 0</inkml:trace>
  <inkml:trace contextRef="#ctx0" brushRef="#br0" timeOffset="128876.32">11218 6650 0,'-53'106'15,"-35"-18"1,35-53 0,18-17-16,17-1 15</inkml:trace>
  <inkml:trace contextRef="#ctx0" brushRef="#br0" timeOffset="129487.76">11571 6156 0,'53'88'16,"-18"53"-1,1-17-15,-19-18 16,1-53-16,-18-18 16,0-18-16,0 1 15,0-36 1,0-17-16,18-18 16,-1 36-16,1 17 15,-1 0-15,36 17 16,-35 19-16,0-1 15,-1 0-15,-17 0 0,0 1 0,0-19 16,-17 1-16,-1 0 16,-17 17-16,-1-35 15,1-18 1,18 18-16,-1-53 0,18 18 16</inkml:trace>
  <inkml:trace contextRef="#ctx0" brushRef="#br0" timeOffset="129715.77">12012 6103 0,'35'-18'16,"-17"1"-16,0-1 0,35 1 15,-18 17-15,-18-18 16,19 18-16,-19 0 16,1 0-16,-36 0 15</inkml:trace>
  <inkml:trace contextRef="#ctx0" brushRef="#br0" timeOffset="129883.18">12065 6068 0,'0'35'15,"0"18"1,35 0 0,-35-35-16,18 17 0,17-18 15,-17 1-15,17 0 16,-17-1-16,-1-17 16,19 0-1,-19 0-15</inkml:trace>
  <inkml:trace contextRef="#ctx0" brushRef="#br0" timeOffset="130065.06">12383 6174 0,'0'35'0,"0"-17"16,0 52-1,17-52-15,1-1 16,-1-17-16,1 0 16</inkml:trace>
  <inkml:trace contextRef="#ctx0" brushRef="#br0" timeOffset="130394.09">12541 6050 0,'18'-17'16,"0"17"-16,-1-18 0,1 18 15,17 0 1,-17 0-16,-1 0 16,1 18-16,-18-1 15,18 36 1,-18-18-16,17 36 15,-17-53-15,0 34 16,0-34-16,0 0 16,-17-18 15,-1 0-15,0 0-1,18 17 1</inkml:trace>
  <inkml:trace contextRef="#ctx0" brushRef="#br0" timeOffset="130573.3">12965 6738 0,'-53'88'0,"-18"-17"15,18-18 1,-17 0 0,34-36-1</inkml:trace>
  <inkml:trace contextRef="#ctx0" brushRef="#br0" timeOffset="131830.34">13547 6174 0,'0'17'16,"0"71"-16,17-17 15,1 70 1,0-17-16,-1-54 0,1-35 16,-18 18-16,18-17 15,-18-19-15,0-34 31,0-19-31,0 19 16,0-19-16,17 19 16,-17-1-1,0 36 48,0-1-32,0 1-31,0 0 16,0-1-16,-17 19 15,17-19-15,0 19 16,0-19-16,17 18 16,-17-17-1,18 17 1,-1-17-16,1 0 15,0-18-15,-1 0 16,1 0-16,0-18 16,-1-17-1,-17 17-15,18-35 16,-18 36-16,18-54 16,-1 36-16,1-36 15,-18 54-15,17-54 16,-17 53-16,0-17 15,0 17-15,0 1 16,0 34 15,0 1-15,0 17-16,0-17 16,18 17-16,0 1 0,17 52 15,-17-53 1,35 18-16,-36-18 15,36 0-15,-18-17 16,1 0 0,-19-18-16,1 0 0,0-18 0,-1 0 15,-17 1 1,18-36-16,-18-18 16,18 36-16,-36-71 15,18 53 1,-18 0-16,18-17 0,-17 17 0,-1 18 15,0-18 1,18 35-16,-17 18 0,17-18 16,0 36-1</inkml:trace>
  <inkml:trace contextRef="#ctx0" brushRef="#br0" timeOffset="132207.29">14323 6085 0,'17'-17'0,"1"-1"15,0 1-15,17 17 16,0-18-1,1 18-15,-19 0 0,1 0 16,-18 18 0,-35-18-1,-1 0-15,1 17 16,17 1-16,1 17 16,17-17-16,0 35 15,0-18 1,35 35-16,-35-52 15,35 35-15,-35-35 16,36 17-16,-19-17 16,18-18-1</inkml:trace>
  <inkml:trace contextRef="#ctx0" brushRef="#br0" timeOffset="132463.06">14658 6121 0,'18'0'16,"-1"17"-1,1-17-15,-18 18 0,0 0 16,0 17 0,0-17-16,-18-18 15,1 35-15,-1-18 16,18 1-1,18 0-15,-1-1 16,18-17 0,-17 0-16,17 0 0,-17-17 15,0 17-15,-1-18 16</inkml:trace>
  <inkml:trace contextRef="#ctx0" brushRef="#br0" timeOffset="132746.32">14852 6050 0,'18'-17'0,"-1"17"16,19 0-1,-19 0-15,1 17 16,-1-17-16,-17 18 16,0-1-16,18 19 15,-18-1-15,0-17 16,0 35-16,18-18 15,-1 0-15,-17-17 16,18-1-16,-36-17 31,1 0-31,-1 0 16,0 0 0,1 0-16</inkml:trace>
  <inkml:trace contextRef="#ctx0" brushRef="#br0" timeOffset="132924.56">15275 6791 0,'-35'71'0,"0"-1"16,17-52-16,0 17 15,1-17 1,-1-1-16</inkml:trace>
  <inkml:trace contextRef="#ctx0" brushRef="#br0" timeOffset="133747.34">15663 6068 0,'0'88'15,"18"-35"1,0 0-16,-18 17 0,17 54 15,1-54-15,-18 36 16,0-70-16,18-1 16,-18-18-16,0-34 31,35-36-15,-18 18-16,54 17 15,-53 0-15,17 18 0,18 36 16,-36-19-16,1 36 15,-18-18-15,-18-17 16,-34 35 0,16-35-16,-52-1 15,53 1-15,-36-18 16,36 0-16,17-18 16,36 1-16,0-1 15</inkml:trace>
  <inkml:trace contextRef="#ctx0" brushRef="#br0" timeOffset="133948.74">16051 5944 0,'53'-17'15,"18"-1"1,17-17 0,-53 35-1</inkml:trace>
  <inkml:trace contextRef="#ctx0" brushRef="#br0" timeOffset="134114.96">16140 5909 0,'-18'35'15,"18"36"-15,0-1 16,35 1 0,-35-53-16,18 17 0,17-17 15,0-18 1,-17 0-16,0 0 16</inkml:trace>
  <inkml:trace contextRef="#ctx0" brushRef="#br0" timeOffset="134369.31">16404 5997 0,'53'0'16,"0"18"-1,-35 0 1,-18-1-16,0 1 0,-36 17 15,19 0 1,-1-35-16,18 18 0,0 0 16,18-18-1,-1 0-15,19 17 16,-1-17 0,0-17-16,-17-1 0</inkml:trace>
  <inkml:trace contextRef="#ctx0" brushRef="#br0" timeOffset="134771.14">16669 5927 0,'17'0'15,"1"-18"-15,17 18 16,-17-18-16,0 18 0,-1 0 16,1 0-16,-18 18 15,18 0 1,-18-1-16,0 1 16,17 35-16,-17-18 15,0-17-15,18 35 16,-18-18-16,17 0 15,-17 1 1,0-19-16,-17-17 31,-1-17-31,1 17 16,17-18 0,-18 18-16</inkml:trace>
  <inkml:trace contextRef="#ctx0" brushRef="#br0" timeOffset="135109.94">16986 5768 0,'0'18'15,"36"-1"1,-1 18-16,35 36 16,-34-18-16,34 53 15,-35-36-15,-17 71 16,0-52-16,-18-19 15,-18 18-15,0 1 0,1-19 16,-18 18-16,17-35 16,-53 53-16,54-71 15,-19 1-15,19-19 0,-18 1 16,17 0-16,-53-18 16</inkml:trace>
  <inkml:trace contextRef="#ctx0" brushRef="#br0" timeOffset="136134.13">17886 6403 0,'17'0'15,"19"-18"1,-1 18 0,-17 0-16,17 0 15,-17 18-15</inkml:trace>
  <inkml:trace contextRef="#ctx0" brushRef="#br0" timeOffset="136255.75">17903 6597 0,'53'0'0,"53"-35"16,-18 17-1</inkml:trace>
  <inkml:trace contextRef="#ctx0" brushRef="#br0" timeOffset="136466.9">18627 5697 0,'0'0'0,"0"36"0,0 69 15,0-52-15,35 71 16,-17-71-16,-1 0 16,19 70-1,-36-17-15,0-71 16</inkml:trace>
  <inkml:trace contextRef="#ctx0" brushRef="#br0" timeOffset="136616.99">18556 6421 0,'71'0'16,"-36"0"-16,71 0 16,-36 0-16,1-18 15,88 0-15,-89 1 16,-17-1-16,0 18 16,-53-18-16</inkml:trace>
  <inkml:trace contextRef="#ctx0" brushRef="#br0" timeOffset="137041.22">18768 6826 0,'17'53'15,"-17"-18"1,18-17-16,0-36 31,-1-34-15,1 34-16,0 0 0,17-17 15,-17 17 1,-1 18-16,1 0 16,-18 18-16,17-18 0,-17 18 15,18 17 1,-18-17-16,18-18 15,-1 0 1,1-18-16,17-17 16,-17 17-1,0 18-15,17 0 16,-18 18-16,1-1 16,17 19-16,-17-1 15,-18-18-15,18 1 0,-18 35 16,17-35-16,-17-1 15</inkml:trace>
  <inkml:trace contextRef="#ctx0" brushRef="#br0" timeOffset="138013.87">20779 6050 0,'0'-17'0,"0"-1"15,0 0 1,17-17-1,-17 0-15,18 17 16,-18 0-16,0 1 0,18 17 16,-18-18-16,-18 18 31,-17 18-15,17-18-16,-35 17 15,18-17-15,-18 0 0,-18 18 16,-52 0-16,52-18 15,-70 17-15,71 1 16,17 0-16,-18-1 16,54-17-16,17 18 15,0 0-15,52 17 16,-34-18-16,70 19 16,-35-19-16,35 1 15,-52 0-15,17 17 16,-53-17-1,-36 34 1,-70 1-16,54-35 16,-72 53-16,71-36 15,0 0-15,-17 36 16,52-36-16,18 0 16,18 1-16,35-19 15,0 1-15,88 17 16,-71-17-16,18-18 0,-17 17 15,70 1-15,-70-18 16,17-18 0,-35 18-16,-36-17 0,1-1 15,-18 0-15,-18-17 16,-17 18-16,-18-19 16,36 19-16,-36 17 15</inkml:trace>
  <inkml:trace contextRef="#ctx0" brushRef="#br0" timeOffset="138285.47">20073 7214 0,'18'36'16,"-18"-19"-16,0 36 15,17-18-15,-17-17 0,18 0 16</inkml:trace>
  <inkml:trace contextRef="#ctx0" brushRef="#br0" timeOffset="138430.53">20091 6985 0,'17'-18'16,"1"1"-1,0 17 1,-1 0-16</inkml:trace>
  <inkml:trace contextRef="#ctx0" brushRef="#br0" timeOffset="138604.13">20373 7073 0,'18'0'15,"-1"0"1,1 0 0</inkml:trace>
  <inkml:trace contextRef="#ctx0" brushRef="#br0" timeOffset="138735.51">20373 7214 0,'35'18'15,"36"-18"-15,-36 0 16,0 0-16,1 0 0,-19-18 16</inkml:trace>
  <inkml:trace contextRef="#ctx0" brushRef="#br0" timeOffset="138874.59">20761 7161 0,'18'36'16,"17"-19"-16,-35 1 16,35 0-16,-17-18 15</inkml:trace>
  <inkml:trace contextRef="#ctx0" brushRef="#br0" timeOffset="139465.01">20302 5627 0,'0'53'0,"-17"-18"15,17-17 1,17-54 15,-17 19-31,18-36 16,0 35-16,-18-17 0,17 17 16,-17-17-1,18 35-15,-18 18 31,0-1-31,0 1 16,0 0-16,18-18 16,-1 0 15,1 0-31,-1 0 16,1 0-1,0 0-15,-1 17 16,1 1-16,0-1 15,-18 1 1,0 0-16,0-1 16,0 19-16,0-19 0,17 1 15,-17 0-15</inkml:trace>
  <inkml:trace contextRef="#ctx0" brushRef="#br0" timeOffset="140165.2">21184 6227 0,'18'17'16,"0"-17"-1,17 0-15,0 0 0,36-53 16,35-17 0,-71 34-16,0 1 0,0-18 15,1-35-15,-19 53 16,-17-1-16,0 1 0,-17 0 15,-1 17 1,0 36-16,-17 52 16,17-17-16,1 18 0,-18 123 15,17-106-15,-17 124 16,35-124-16,-18 53 16,18-88-16,0 18 15,-18-54 1,18 1-16,-17-36 15,-1-35 1,18 18-16,0 17 16,0-34-16,18 34 15,35 18 1,-36 0-16,54 18 16,-36-1-16,36 36 15,-54-35-15,36 35 16,-35-36-16,-18 19 15,17-36-15</inkml:trace>
  <inkml:trace contextRef="#ctx0" brushRef="#br0" timeOffset="141283.01">22137 5909 0,'0'-18'16,"-18"18"-16,18 53 16,-17-17-16,17 69 15,-18-34-15,18 35 16,0-36 0,18 36-16,-18-53 15,35 53-15,-18-71 16,36 18-16,-35-35 15</inkml:trace>
  <inkml:trace contextRef="#ctx0" brushRef="#br0" timeOffset="141727.77">22490 6456 0,'0'53'15,"17"17"-15,-17-34 0,53 17 16,-35-36 0,52 18-16,-34-35 15,17-17-15,-36-1 16,18-17-16,-35 17 15,18-35 1,-18 36-16,0-1 0,-18 18 16,18 53-1,0-18-15,0 18 16,0 18-16,18 52 16,-18-70-16,18 53 15,-18-71-15,17 36 16,-17-36-16,0-17 15,-17-1-15,-1 1 0,0-18 16,-17 0-16,18-18 16,-36-35-16,35 36 15,-17-19-15,17 1 16,-52-53-16</inkml:trace>
  <inkml:trace contextRef="#ctx0" brushRef="#br0" timeOffset="142057.53">22472 6227 0,'-18'0'15,"18"-18"-15,18 0 16,35-35-1,-18 0 1,0 1-16,-17 16 0,-18 1 16,18 0-1,-1 35 17,1 17-17,-18 1-15,35 17 16,1 18-1,-19-18-15,1-17 0,17 35 16</inkml:trace>
  <inkml:trace contextRef="#ctx0" brushRef="#br0" timeOffset="142267.65">23178 6826 0,'-36'53'0,"19"0"16,-19-18-1,19-17 1</inkml:trace>
  <inkml:trace contextRef="#ctx0" brushRef="#br0" timeOffset="142724.49">23424 6544 0,'0'71'16,"0"17"0,18-71-16,0 19 0,-1-19 0,36 1 15,-35-18 1,17 0-16,18-35 16,-35 17-16,35-35 15,-36 0 1,-17 36-16,0-19 15,0 54 1,0 53 0,0-19-16,18 54 15,0-53-15,17 71 16,-17-89-16,17 53 16,-18-53-16,-17 1 15,0-19-15,0 1 0,-17 0 16,-18-1-16,-1-17 15,1 0-15,17-17 16,-17 17-16,-18-36 16,35 19-16,-34-19 15,34 19-15,0-19 16,1 19-16</inkml:trace>
  <inkml:trace contextRef="#ctx0" brushRef="#br0" timeOffset="143051.51">23883 5856 0,'53'53'16,"18"35"0,17 36-1,-53-54-15,71 71 16,-71 0-16,-17-88 16,-36 89-16,-17-72 15,-18 18 1,18-52-16,-36 34 15,36-52-15,-18 17 16,18-17-16</inkml:trace>
  <inkml:trace contextRef="#ctx0" brushRef="#br0" timeOffset="147607.1">22719 7620 0,'-18'0'31,"18"18"-16,-17-1 1,17 1-16,0 0 16,0 17-1,0-18-15,0 19 16,0-19-16,17 19 0,1 17 16,0 0-1,-1-18-15,18 0 0,18 18 16,0-18-1,-17-17-15,-19 0 0,54-18 16,-36 0 0,-17 0-16,-1-18 15,-17 0-15,0 1 16,-17 17-16</inkml:trace>
  <inkml:trace contextRef="#ctx0" brushRef="#br0" timeOffset="148100.94">22401 7849 0,'18'0'46,"0"-17"-30,-1-1-16,1-17 16,0 17-16,-1 0 15,1 1-15,17-18 16,-17-1-16,-1 19 0,19-19 16,-19 19-16,19-1 15,-36 0-15,17 18 16,1 0-1,0 0-15,-1 18 16,1 0-16,35-1 16,-18 1-16,-17 0 0,17-18 15,0 17-15,18 1 16,-53 0-16</inkml:trace>
  <inkml:trace contextRef="#ctx0" brushRef="#br0" timeOffset="150475.57">23777 8043 0,'0'-17'15,"-17"17"-15,17-18 16,-18 18-16,0 0 0,-35 0 16,36 18-16,-19 35 15,19-36-15,-1 36 16,18-35-16,0 35 15,18-36-15,17 1 16,-17-18-16,-1 0 16,36-18-1,-35 1-15,0-1 0,-1-17 16,-17-18-16,0 35 16,0 1-16,0-1 15,0 36 1,18 17-1,0-17 1,-1-1-16,54 36 16,-54-53-16,36 35 15,-35-35-15,0 0 16,-18-17-16</inkml:trace>
  <inkml:trace contextRef="#ctx0" brushRef="#br0" timeOffset="151383.13">24148 7602 0,'17'0'31,"1"-17"-15,0 17-16,17-18 15,-18 18-15,1 0 16,0-18-16,-1 18 16,-34 0-1,-1 0-15</inkml:trace>
  <inkml:trace contextRef="#ctx0" brushRef="#br0" timeOffset="151600.56">24148 7638 0,'0'17'0,"0"36"15,0-35-15,0 52 16,0-52-16,0 17 0,17-17 15,-17 0-15,18-1 16,0 1-16,-1-18 16,1 0-16,-1-18 15,-17 1 1</inkml:trace>
  <inkml:trace contextRef="#ctx0" brushRef="#br0" timeOffset="151899.04">24359 7691 0,'36'0'0,"-19"17"15,1-17-15,17 35 16,-35-17-16,0 0 0,0-1 15,0 1 1,-17 17-16,-1-35 0,0 0 16,1 18-1,34-18 1,1 18 0,0-18-16,17 0 15,-18 0 1,1 0-16</inkml:trace>
  <inkml:trace contextRef="#ctx0" brushRef="#br0" timeOffset="152277.46">24553 7585 0,'18'0'15,"-18"-18"1,18 18-16,17 0 16,-17 0-16,-1 0 15,1 0-15,-1 0 16,-17 18 15,-17 17-31,17-17 16,0 35-1,0-18-15,17 35 16,1-34-16,0 34 16,-18-52-16,17 0 15,-17-1-15,18 1 16,-36-18 0,1 0-1,-1 0-15,-35 0 16,18 0-1</inkml:trace>
  <inkml:trace contextRef="#ctx0" brushRef="#br0" timeOffset="179777.9">2752 8502 0,'-36'-71'15,"1"54"-15,0-1 0,-53 18 16,35 35 0,0 1-16,-35 105 15,52-53-15,19 18 0,-1 0 0,0 88 16,18-106 0,53 35-16,-17-87 15,17-1-15,-18-17 0,53-1 16,0-34-1,-53-19-15,1 19 0,-1-54 16,-35 36 0,0 17-16,0-35 15,-18 36 1,18-1-16,18 18 16,17-18-1,-17 18-15,0-17 0,-1 17 16,1 0-1,0 0-15,-36 17 32,18 19-17,0-19 1,0 1-16,0 0 0,0 34 16,18-16-16,-1 17 15,18-18 1,-17-17-16,0-1 15</inkml:trace>
  <inkml:trace contextRef="#ctx0" brushRef="#br0" timeOffset="180773.25">3122 9155 0,'0'35'0,"18"35"15,-18-52-15,0 17 16,0-17 0,-18-18-16,0 0 15,1-35 1,17-1-16,0-16 16,0 34-16,17-35 15,1 18-15,53-1 16,-36 19-16,53-1 15,-53 0-15,18 18 16,-35 0-16,0 18 16,-18 0-16,-18 35 15,0 0-15,-17 52 16,35-69-16,-18 34 16,36-34-16,0-19 15,-1-17 1,19-35-16,-1 17 15,-17-17-15,-1-36 16,-17 36-16,0-18 16,0 18-16,-17 17 15,-1 18 1,0 18-16,1 17 16,17-17-16,0 17 15,17-17-15,1 17 16,0-17-16,-1-1 0,18-17 15,1 18 1,-19-18-16,1 0 0,0 0 16,-1-18-1,1 18-15,-18-17 0,0 34 32,18-17-17,-18 18-15,17-18 16,1-18-1,17-17 1,-35 17-16,18-17 0,-18-35 16,0 17-16,0-53 15,-36-35 1,19 70-16,-18-88 16,-1 89-16,-17-36 15,18 88-15,17 36 16,1 35-16,34 70 15,-17-34-15,53 69 16,-17-87-16,34 52 16,-35-52-16,36 0 15,-36-36-15,1-18 16,-1-17-16,-18 0 0,19 0 16,-19-17-1,-17-1-15,0 1 16,0-1-16,-17 18 15,17 35 1,17-35-16,-17 18 16,18-1-1,0-17-15,-18-17 16,0-1 0,0 1-16,0-36 15,0 35-15,0-17 0,-18-18 16</inkml:trace>
  <inkml:trace contextRef="#ctx0" brushRef="#br0" timeOffset="181197.37">4128 9172 0,'17'0'16,"1"0"-16,-1 0 15,1-17 1,-18-19 0,0 19-16,0-19 15,-18 19-15,1 17 16,-1 17-16,18 54 16,0-53-16,0 17 15,18 0-15,-1-17 16,1-1-16,17 1 0,18 0 15,-35-18-15,17 0 16,-17-18-16,-1 0 16,1 1-16,-18-1 0,0 1 15,0-1-15,0 0 16,18 18-16,-1 18 31,19 0-15,-19-18-16,19 0 15,-1 0 1,-35-18-16,17 18 0,-17-35 16</inkml:trace>
  <inkml:trace contextRef="#ctx0" brushRef="#br0" timeOffset="181331.24">4657 9084 0,'35'-18'16,"18"-17"-16,-35 17 16,-1-34-16,1 34 15</inkml:trace>
  <inkml:trace contextRef="#ctx0" brushRef="#br0" timeOffset="181473.54">4692 8943 0,'0'53'0,"18"35"16,-18-53 0,17 1-16,19 17 15,-36-36-15,35 1 16</inkml:trace>
  <inkml:trace contextRef="#ctx0" brushRef="#br0" timeOffset="182098.41">6773 8908 0,'-53'0'15,"1"35"1,-1 53-16,35-53 0,18 54 16,0-36-1,18-1-15,-18-34 16,53 0-16,-18-36 15,35-35 1,-34 0-16,-1-70 16,-17 70-16,-18-88 15,-18 70-15,-17-88 16,-1 107-16,-34-72 16,35 89-16,-36 17 15,36 18-15,17 35 0,0 18 16,18 71-1,18-36-15,17-17 0,1 17 16,-1-18-16,71 54 16,-53-89-16,17 0 0,-17 1 15,0-19-15,18 1 16</inkml:trace>
  <inkml:trace contextRef="#ctx0" brushRef="#br0" timeOffset="182374.52">7038 8925 0,'35'0'15,"0"0"-15,1-35 16,17 17 0,-53 1-16,17-1 15,-34-17 1,-1 35-16,-17 0 15,-1 0-15,19 17 16,-18 36-16,17-35 0,18 17 16,0 18-1,53 0-15,-36-35 16,72-1-16,-36 1 0,-18-18 16,53-18-1</inkml:trace>
  <inkml:trace contextRef="#ctx0" brushRef="#br0" timeOffset="182625.12">7426 8784 0,'-35'0'16,"17"35"0,0 1-16,18 17 15,18-36-15,0 1 0,17 35 16,-17-36-16,35 36 15,-36-35-15,1 0 16,-36-1 0,1-17-16,-1 0 15,-35 0 1,35 0-16,1 0 0,-1 0 16,18-17-16</inkml:trace>
  <inkml:trace contextRef="#ctx0" brushRef="#br0" timeOffset="182853.01">7708 8819 0,'-17'18'15,"-19"17"1,36 1-16,-17-1 0,17 18 15,35 0 1,-17-36-16,-1 1 0,54 17 16,-18-35-1,-18 0-15,0 0 0,1-17 16</inkml:trace>
  <inkml:trace contextRef="#ctx0" brushRef="#br0" timeOffset="183609.57">7990 9013 0,'18'0'16,"0"-17"-16,-1 17 16,19-35-16,-19 17 15,19-17-15,-36 17 16,17-17-1,-34 17-15,17 0 0,-36 1 16,-17 17 0,36 17-16,-19 1 0,19 0 15,-1 52-15,18-34 16,18 34-16,17-35 16,-17-17-16,52 35 15,-34-53-15,16 18 16,-16-18-16,-1-36 15,-17 19-15,-1-19 16,-17 19-16,0-19 16,0 19-16,0-1 15,0 36 17,0 17-32,18-17 15,-18 17-15,18-17 16,-1-1-16,1-17 31,-18-17-15,17-1-1,-17 0-15,36 1 16,-19-1-16,19-17 16,-19 35-16,1-18 15,0 18-15,-1 18 16,-17-1-1,0 1-15,18 0 16,-18-1-16,18 1 16,-1-18-16,-17 18 15,18-18-15,-1 0 16</inkml:trace>
  <inkml:trace contextRef="#ctx0" brushRef="#br0" timeOffset="183787.22">8608 8872 0,'35'0'16,"0"0"-16,18-17 16,-17 17-16,-1-18 0,35 0 15,-34 1-15,-1-18 16,-17 17-16,-18 0 15</inkml:trace>
  <inkml:trace contextRef="#ctx0" brushRef="#br0" timeOffset="183965.79">8802 8696 0,'0'106'15,"0"0"1,0-18 0,0-53-16,17 36 15,1-36 1</inkml:trace>
  <inkml:trace contextRef="#ctx0" brushRef="#br0" timeOffset="185379.13">9419 8378 0,'18'0'16,"-1"0"-16</inkml:trace>
  <inkml:trace contextRef="#ctx0" brushRef="#br0" timeOffset="185923.37">9525 8908 0,'18'0'16,"-1"0"-1,-34 0 1</inkml:trace>
  <inkml:trace contextRef="#ctx0" brushRef="#br0" timeOffset="189198.5">2381 10407 0,'0'88'16,"18"-35"-16,-18 18 15,35 87 1,-35-87-16,18-1 0,-1 1 0,-17 17 15,18-70-15,-18 0 16,-18-54 0,1-34-1,-1 17-15,1-18 0,-19-52 16,19 70-16,17-18 16,0 1-16,17-1 0,36-35 15,-18 71 1,54-18-16,-54 53 15,35 18-15,-52-1 16,-18 54 0,0-36-16,-35 71 15,0-71-15,-18 36 16,17-36-16,1 18 16,17-18-16,1 18 15,17-35-15,35 52 16,-17-34-16,52 17 15,-34-36-15,34 36 16,-52-35-16,17-18 16,-17 18-16,-1-18 0</inkml:trace>
  <inkml:trace contextRef="#ctx0" brushRef="#br0" timeOffset="189509.21">2858 10936 0,'17'0'16,"1"0"-16,-1 0 15,1-35-15,0 0 16,-1-1 0,-34 1-1,-1 35-15,-17-18 0,-18 18 16,0 0-1,35 36-15,18 17 16,18-1 0,0-34-16,-1 0 0,54 17 15,-36-17-15,36-18 16,-36 0-16,18-18 16,-36 18-1,1-35-15</inkml:trace>
  <inkml:trace contextRef="#ctx0" brushRef="#br0" timeOffset="189821.37">3263 11289 0,'35'123'16,"-35"-17"-16,18-53 16,-36-35-1,-17-71 1,-18-18-1,36 18-15,-1-70 16,0 52-16,18 1 16,18-89-16,0 106 0,-1 0 15,36-17-15,-18 52 16,54 18 0,-72 0-16,19 18 0,-19-1 15,-17 54-15,0-36 16,-17 0-16,-1 1 0,0-19 15,-35 36-15,18-35 16,-18 0 0,36-18-16</inkml:trace>
  <inkml:trace contextRef="#ctx0" brushRef="#br0" timeOffset="190427.91">3528 10971 0,'0'18'16,"17"0"0,36-36-1,-35 18 1,0-18-16,17-35 16,-35 36-16,18-18 15,-18 17-15,-18 0 16,0 1-16,1 17 15,-19 17-15,36 1 16,-17 35-16,17-36 16,17 19-1,1-19-15,35 1 16,-18 0-16,18-18 16,-35-18-16,-1 18 0,1-18 15,0 18-15,-1-17 16,1-1-16,-18-17 15,0 17-15,0 1 16,0 34 0,-18 18-16,18-17 15,18 17 1,0 1-16,-1-36 16,1 17-16,-1 1 15,1-18 1,-18-18-1,0 1 1,0-1-16,0 0 0,-18 1 16,18-1-1,0 0-15,18 18 32,17 0-17,-35 18 1,36-18-16,-19-18 15,-17 1 1</inkml:trace>
  <inkml:trace contextRef="#ctx0" brushRef="#br0" timeOffset="190549.84">4039 10830 0,'0'0'0,"18"-17"0,35-1 16,-35 18 0,34-18-16,-16 1 15,17 17-15,-36-18 16,19 18-16,-19-18 15,1 18 1</inkml:trace>
  <inkml:trace contextRef="#ctx0" brushRef="#br0" timeOffset="190708.69">4216 10478 0,'17'123'0,"-17"18"16,18-17 0,-18-72-16,18 37 15</inkml:trace>
  <inkml:trace contextRef="#ctx0" brushRef="#br0" timeOffset="192402.7">6262 10231 0,'0'0'0,"0"-18"0,0-35 15,-35 35 1,-18 1-16,-36-1 16,54 18-1,0 0-15,0 0 0,-36 35 16,53-17-16,1 17 16,17-17-16,17 35 15,19-18-15,34 0 16,-52 1-16,52-1 15,-34-17-15,-1 35 16,-35-36-16,0 36 16,-18-18-16,-35 18 15,36-17 1,-36-1-16,35-35 16,1 0-1,-1 0-15,36 17 16,-1 1-1,1 0 1,0 35-16,-18-18 16,0 0-16,-18 0 0,18 1 15,-18-1-15,18-17 16,0 17-16,0 18 16,18-35-16,0-1 0,17 1 15,18-1-15,-18-17 16,0 0-16,1 0 0</inkml:trace>
  <inkml:trace contextRef="#ctx0" brushRef="#br0" timeOffset="211893.19">6421 11677 0,'-36'-35'15,"19"-1"1,-1 36-16,-35 0 16,35 36-16,-17-19 15,18 36-15,-19 0 0,-17 88 16,36-70-16,-1 70 16,18-71-16,18 36 15,-1-70-15,19-19 16,52 19-1,-53-36-15,18 0 0,-18-18 16,36-35-16,-36 35 16,-17-35-16,-18 36 15,0-1-15,0 0 16,-18 18-16,0 36 16,1-19-1,17 36-15,17-35 16,1 0-16,0-1 0,17-17 15,36-17-15,-36-1 16,0 0-16,0-17 0,1-18 16,-54-17-1,0 52-15,-17-17 16,-35-1-16,-1 19 16,36 17-16,17 0 15,0 17 1</inkml:trace>
  <inkml:trace contextRef="#ctx0" brushRef="#br0" timeOffset="212200">6862 12206 0,'0'53'15,"0"-35"1,0-1-16,0-52 15,-18 0-15,18-18 16,0 18-16,0-36 16,0 53-16,18-17 15,-1 35 1,1 18-16,-18-1 16,35 19-16,-35-19 15,18 1 1,-1 0-16,1-18 0,0 17 15,-1-17 1,1 0-16,-18-17 16,18 17-16</inkml:trace>
  <inkml:trace contextRef="#ctx0" brushRef="#br0" timeOffset="212523.59">7108 12136 0,'0'0'0,"36"52"0,-19-16 16,19 52-16,-19-53 15,19 53-15,-19-52 16,-17-1-16,0 0 16,0 18-16,-17-35 15,-1-36 1,0-70-16,1 53 16,-1-71-1,18 35-15,0 1 0,18-36 16,-1 53-16,1 35 15,0 1-15,17-1 0,-17 18 16,17 0-16,0 18 16,-35-1-16,0 54 15,-18-53-15,-52 52 16,35-52-16,-1-1 16,1 1-16,-18-18 15,35 0-15,18-18 16,0 1-16</inkml:trace>
  <inkml:trace contextRef="#ctx0" brushRef="#br0" timeOffset="212816.89">7444 12083 0,'-18'70'15,"18"-35"-15,0 18 16,18-53-16,17 18 15,-17-18-15,17 0 16,18-35-16,-36 17 16,1-17-16,0-18 15,-1 35-15,-34-17 16,17 17-16,-18 18 16,0 0-1,18 18-15,0 17 16,18 1-16,0-1 15,-1-18-15,19 1 16,-1 0 0,-18-18-16</inkml:trace>
  <inkml:trace contextRef="#ctx0" brushRef="#br0" timeOffset="212955.59">7743 12047 0,'36'-17'16,"-1"-19"-16,-17 36 15,35-17-15,-18 17 16,0-18-16,0 18 16,-17 0-16,0-17 15</inkml:trace>
  <inkml:trace contextRef="#ctx0" brushRef="#br0" timeOffset="213130.14">7920 11765 0,'0'88'15,"0"18"-15,0-71 16,0 18-16,0 0 16,18 35-16,-18-52 0,17-1 15</inkml:trace>
  <inkml:trace contextRef="#ctx0" brushRef="#br0" timeOffset="213367.24">8043 12171 0,'18'-18'15,"17"1"1,-35-1 0,0 0 15,-17 18-31,-19 0 15,36 18-15,-17 17 16,34 0-16,19 18 16,-19-35-16,71 0 15,-52-18-15,34 0 16,-34-18-16,-1-17 16</inkml:trace>
  <inkml:trace contextRef="#ctx0" brushRef="#br0" timeOffset="213940.45">9366 12277 0,'36'194'16,"-36"-106"-16,17-18 16,-17 36-1,0-70-15,0-54 16,-17-17-16,-19-71 15,-17-18 1,36 54-16,17-1 0,-18-70 16,53 0-1,-17 88-15,35 0 16,-18 36-16,0 17 0,18 0 16,-35 17-1,-18 18-15,0 1 16,-35 17-16,-1-18 15,-16 0-15,16-17 16,1-18-16</inkml:trace>
  <inkml:trace contextRef="#ctx0" brushRef="#br0" timeOffset="214190.33">9596 12241 0,'0'-17'16,"0"-19"-1,0 19-15,17-54 16,-17 36-16,18 0 0,-18-1 16,17 1-1,1 0-15,0 35 16,-1 0-16,-17 18 15,18-1-15,0 1 16,-1 17-16,1-35 16</inkml:trace>
  <inkml:trace contextRef="#ctx0" brushRef="#br0" timeOffset="-214599.12">9878 12118 0,'35'0'16,"0"-18"-16,-17-17 16,0 17-16,-18 1 15,0-19 1,0 19-16,-36-1 0,19 18 15,-19 35-15,36-17 16,-17 0-16,17-1 16,0 1-16,17 17 15,19-17-15,17 0 16,-18-18-16,18 17 16,-18-34-16,18-1 15,-53 0-15,18 1 16,-18-1-1,-36 36 1,36-1-16,-17 1 0,17 0 16,0 17-16,0-18 0,17 1 15,1-18-15,0 0 16,17 0-16,-17-18 0,-1-17 16,18-35-1,-17 17-15,-18 0 0,0 0 16,0-53-16,-18 53 15,18 0-15,-35-53 16,18 71-16,-19-18 16,1 53-1,35 35-15,0 54 16,0-36-16,18 70 16,-1-70-16,54 53 15,-54-71-15,36 36 16,-17-54-16,-1 19 15,-17-36 1,-18-18 0,-18 0-1,18 1 32,0-1-47,0 0 16,0 1-16</inkml:trace>
  <inkml:trace contextRef="#ctx0" brushRef="#br0" timeOffset="-214312.23">10619 12083 0,'35'-18'15,"-35"0"-15,0 1 16,0-1-16,0 0 16,18 18-1,-1-17-15,1 17 16,17 0-1,-17-18-15,-1 18 0,1 0 16,0-17-16,-1 17 16</inkml:trace>
  <inkml:trace contextRef="#ctx0" brushRef="#br0" timeOffset="-214137.94">10795 11818 0,'0'88'0,"18"0"16,-1-17-1,-17-36-15,18-17 16,0 17 0</inkml:trace>
  <inkml:trace contextRef="#ctx0" brushRef="#br0" timeOffset="-213920.63">11024 12047 0,'36'36'0,"-36"-19"16,17 1-16,1-18 16,0 18-16,-1-1 0,1-17 0,-1 18 15,-34-18 16,-18 0-31,-1 0 16,1 0-16,17 0 0,-35 0 16,36 0-16</inkml:trace>
  <inkml:trace contextRef="#ctx0" brushRef="#br0" timeOffset="-213449.33">12224 11236 0,'-36'141'15,"19"-53"1,-1 106-16,1-105 0,17-1 16,0-18-16,35 54 15,-18-71-15,36 35 16,-17-53-16,34 0 15,-34-35-15,-19 0 16</inkml:trace>
  <inkml:trace contextRef="#ctx0" brushRef="#br0" timeOffset="-213060.02">12718 11889 0,'17'88'0,"1"-18"16,0-34-16,-1-1 15,1-17-15,17 17 16,0-35-16,-17 0 0,17-18 16,-17 1-1,-18-19-15,18 19 0,-18-19 16,0 19-16,0-1 0,0 0 15,17 36 1,-17 35 0,18 0-16,0 53 15,-1 17-15,1-87 16,-18 52-16,0-53 16,0-17-16,-35 17 15,17-35-15,-35 0 16,-18-35-1,54-1-15,-36-17 16,18 18-16,17-18 0,0 18 16</inkml:trace>
  <inkml:trace contextRef="#ctx0" brushRef="#br0" timeOffset="-212692.57">12735 11624 0,'0'-35'15,"0"-18"-15,0 18 16,18-36 0,0 36-16,-1-1 0,18-34 15,-35 52-15,18-17 16,0 35-16,-1 18 16,-17 35-1,18-18-15,0 35 16,-1-34-16,1 34 15,0-35-15,17 18 16</inkml:trace>
  <inkml:trace contextRef="#ctx0" brushRef="#br0" timeOffset="-210813.78">13317 11271 0,'-17'18'31,"-19"35"-15,19-18 0,17 0-16,-18 18 15,1-17-15,34 16 16,-17-16-16,18-19 15,-1 1-15,1 0 0,0-18 0,35 0 16,-36 0 0</inkml:trace>
  <inkml:trace contextRef="#ctx0" brushRef="#br0" timeOffset="-210651.22">13476 11536 0,'0'35'16,"0"-17"0,18 17-1,-1-17 1</inkml:trace>
  <inkml:trace contextRef="#ctx0" brushRef="#br0" timeOffset="-210474.19">13529 11342 0,'-18'17'0,"18"1"31</inkml:trace>
  <inkml:trace contextRef="#ctx0" brushRef="#br0" timeOffset="-209978.75">13688 11307 0,'17'0'15,"-17"17"-15,18 1 16,0-1-16,-1 1 0,1 17 16,0 1-16,17 34 15,-17-35-15,-1 18 16,-17-17-16,-17 34 16,-1-52-16,-17 35 15,-1-36-15</inkml:trace>
  <inkml:trace contextRef="#ctx0" brushRef="#br0" timeOffset="-208638.58">14446 12083 0,'0'17'15,"0"19"1,0-1-16,0-18 16,-17 1-16,17 0 15,-18-1-15,0 1 0,-17 0 16,17-18 0</inkml:trace>
  <inkml:trace contextRef="#ctx0" brushRef="#br0" timeOffset="-208109.93">15064 11800 0,'0'36'16,"0"-1"0,17 36-16,-17-36 15,36 35 1,-19-52-16,36 35 16,-35-53-16,35 0 15,-36 0-15,1-18 16</inkml:trace>
  <inkml:trace contextRef="#ctx0" brushRef="#br0" timeOffset="-207971.38">15134 11553 0,'35'0'15,"-17"0"-15,35 0 16,-35 0-16</inkml:trace>
  <inkml:trace contextRef="#ctx0" brushRef="#br0" timeOffset="-207838.26">15416 11712 0,'36'0'15</inkml:trace>
  <inkml:trace contextRef="#ctx0" brushRef="#br0" timeOffset="-207675.72">15416 11906 0,'53'0'15,"36"0"1,-19-17-16,-52 17 16,17-18-16</inkml:trace>
  <inkml:trace contextRef="#ctx0" brushRef="#br0" timeOffset="-207458.75">15857 11642 0,'0'106'16,"0"-54"0,0 1-16,0 36 15,18-37-15,0-16 0,17 17 16,-17-36-16,-18 1 15,17-18-15</inkml:trace>
  <inkml:trace contextRef="#ctx0" brushRef="#br0" timeOffset="-207298.53">16157 11977 0,'0'17'16,"18"-17"0,0 0-16</inkml:trace>
  <inkml:trace contextRef="#ctx0" brushRef="#br0" timeOffset="-207159.13">16334 11924 0,'0'18'16,"17"-18"-16,1 0 16,0 0-1,-1-18-15</inkml:trace>
  <inkml:trace contextRef="#ctx0" brushRef="#br0" timeOffset="-207036.83">16545 11906 0,'18'0'31</inkml:trace>
  <inkml:trace contextRef="#ctx0" brushRef="#br0" timeOffset="-206724.89">16986 11889 0,'18'17'16,"-18"1"-16,0 0 16,-18-1-1,18 1 1</inkml:trace>
  <inkml:trace contextRef="#ctx0" brushRef="#br0" timeOffset="-205985.7">17304 11836 0,'0'53'0,"0"-18"16,-18 0-1,18-17-15,0-1 16,18-17-16,-1-17 16,1-18-16,17-18 15,-35 17-15,36-34 16,-36 52-1,17 1-15,1-19 0,0 36 16,-1 18 0,-17 17-1,0-17-15,0 17 16,0-17-16,18-1 16,-18 1-16,17-18 15,1-18 1,0 1-1,17 17-15,-17 0 16,-1 0-16,1 0 0,0 0 16,-1 0-16,1 35 15,-18-17-15,35-1 16,-35 1-16,18 0 16,-18-1-16</inkml:trace>
  <inkml:trace contextRef="#ctx0" brushRef="#br0" timeOffset="-205701.5">17798 11183 0,'53'53'16,"35"53"0,-35-36-16,0 1 0,17 52 15,1 1 1,-36-18 0,-35-18-16,-18-35 15,-35 35 1,18-35-16,-71 35 0,53-53 15,-70 36 1</inkml:trace>
  <inkml:trace contextRef="#ctx0" brushRef="#br0" timeOffset="-200596.53">6491 13723 0,'-18'-18'0,"1"18"15,-1 0-15,-17 18 16,17 0-16,-17-1 0,35 19 16,-35 17-16,35 17 15,0-35 1,17-17-16,19 17 15,-19-17-15,19-18 0,34-35 16,-35 17 0,1-17-16,-1-53 0,-17 35 15,-1-53 1,-34 35-16,17 18 0,-18-17 16,-17 17-16,-18-71 15,17 89-15,-16-35 16,34 52-16,-17 0 15,35 36-15,0 52 16,0-17 0,17 0-16,1 18 15,0-1-15,-1 1 0,18 0 0,1-1 16,-19-17-16,54 35 16,-36-53-16,1 1 0,-19-19 15,18 1-15,1 0 16,-19-18-16</inkml:trace>
  <inkml:trace contextRef="#ctx0" brushRef="#br0" timeOffset="-199845.11">6985 13406 0,'0'-18'16,"0"36"15,0 34-31,0 37 16,0-54-16,0 18 15,18 35 1,-1-17-16,1-54 15,35 36-15,-36-53 16,1 18-16,35-36 16,-35 18-16,-1-35 15,-17 17-15,18 1 16,-18-1-16,0 0 16,-18 18-16,36 53 31,0-17-31,-1-19 0,54 18 15,-36-17 1,0-18-16,36 0 16,-36-18-16,-17 1 0,17-1 15,-35-17-15,18-36 16,-36 18-16,0 18 0,1 0 16,-18-36-1,-1 36-15,19 0 0,-1 17 16,18-17-16</inkml:trace>
  <inkml:trace contextRef="#ctx0" brushRef="#br0" timeOffset="-199550.35">7655 13018 0,'36'0'15,"-1"0"-15,35-18 16,-34 0-1,-19 18-15,36-35 16,-35 35-16,-36 0 16</inkml:trace>
  <inkml:trace contextRef="#ctx0" brushRef="#br0" timeOffset="-199301.92">7779 12965 0,'0'17'16,"-18"19"-16,18-19 15,-18 18-15,18 36 16,0-18-16,0-35 0,0 17 16,18 18-1,17-18-15,-17-17 16,17-18-16,-17 0 15,0 0-15,17 0 16,-17 0-16,-1-18 16,1 18-16</inkml:trace>
  <inkml:trace contextRef="#ctx0" brushRef="#br0" timeOffset="-199022.14">8079 13053 0,'0'35'0,"-18"-17"15,18 17-15,0 0 16,0-17-16,18 0 16,-1-1-1,1 1-15,0-18 16,-1 0-16</inkml:trace>
  <inkml:trace contextRef="#ctx0" brushRef="#br0" timeOffset="-198650.91">8220 12965 0,'0'-18'16,"17"18"0,1 0-16,0 0 15,-1 0-15,1 0 16,0-18-16,-1 18 15,1 0-15,-1 0 16,1 18 0,-18 0-16,0 17 15,18 0-15,-18 36 16,17-18-16,1 17 16,-18-17-16,18 0 15,-18-18-15,17 1 16,-34-19-1,-1-17 1,0 0-16,1-17 16,-1 17-16,-17-18 15,35 0-15,-18 18 0,1 0 16</inkml:trace>
  <inkml:trace contextRef="#ctx0" brushRef="#br0" timeOffset="-197511">8996 13511 0,'17'0'16,"19"18"-16,-1-18 15,18 0-15,-18 0 16,-17 18-16,17-18 16</inkml:trace>
  <inkml:trace contextRef="#ctx0" brushRef="#br0" timeOffset="-197388.06">9031 13653 0,'35'17'15,"36"1"1,-18-18-16,-18 0 16</inkml:trace>
  <inkml:trace contextRef="#ctx0" brushRef="#br0" timeOffset="-196515.97">9860 12629 0,'18'0'0,"-1"18"0,36 35 16,-17 0-16,-19-18 15,54 71 1,-1-18-16,-52-52 0,0-1 16,-18 0-16,0 36 15,0-54-15,-18-17 16,0 18-16,-35-18 16,18 0-16,18 0 15,-1-18-15,-17-17 0,35 17 16,17-17-1,1 35-15,35-18 16,-36 18-16,54 18 16,-53 0-16,35 17 15,-36-17-15,1-1 16,-1 1-16</inkml:trace>
  <inkml:trace contextRef="#ctx0" brushRef="#br0" timeOffset="-195847.91">10442 12718 0,'18'0'32,"0"0"-32,34 0 15,1 0 1,-17-18-16,17 0 15,-18 18-15,-18 0 16,-34 0 0,-18 18-1,17-18-15,0 0 0,-17 18 16,35-1-16,0 19 16,0-19-16,35 36 15,-17-18-15,0 1 16,-1-1-16,18 0 0,-17 1 15,0-19-15,-1 18 0,1-17 16,-18 17-16,-18-17 16,18 0-16,-17-18 15,-1 0-15,-17 0 0,-18 0 16,35 0 0,-17-18-16,17 18 0,1-18 15</inkml:trace>
  <inkml:trace contextRef="#ctx0" brushRef="#br0" timeOffset="-195113.13">9790 13476 0,'-18'-18'16,"36"18"15,17 0-15,0 0-16,18 0 0,18 0 15,-1 0-15,124-17 16,-88 17-16,0 0 16,88 0-16,-106 0 15,-17 0-15,70 0 16,-88 0-16,0-18 16,-71 18-1,0 18-15</inkml:trace>
  <inkml:trace contextRef="#ctx0" brushRef="#br0" timeOffset="-194500.31">9931 13705 0,'17'-17'16,"1"17"-16,0 17 15,35 19 1,-18-1-16,0 18 0,0 0 15,-17-18-15,35 71 16,-35-53-16,-18 0 16,0 0-16,-18-18 0,-35 36 15,18-54 1,-1 1-16,-34-1 0,35-17 16,-18-35-16,35 18 15,0-36 1,36 17-16,17-17 15,-17 53-15,53-17 16,-36 17-16,18 17 16,-18 1-16,0 17 15,-17-17-15,0 17 16,-1 1-16,-17-19 16,0 1-16</inkml:trace>
  <inkml:trace contextRef="#ctx0" brushRef="#br0" timeOffset="-193994.18">10389 13935 0,'-17'53'0,"17"17"16,0 1-1,0-18 1,35-18-16,-17-17 0,17-18 15,-17-18 1,17-17 0,-18-1-1,-17 19 1,18 34 0,17 19-1,-17-19-15,0 1 16,17 0-16,0-1 15,-17-17-15,-1 0 16,1 0-16,-18-17 0,0-1 16,0 0-16,-18-35 15,18 36 1,0-19-16,-17 1 16,17 0-16,0 0 15</inkml:trace>
  <inkml:trace contextRef="#ctx0" brushRef="#br0" timeOffset="-193750.76">10830 13688 0,'36'0'15,"-1"0"1,-18 0-16,1 0 16,0-18-16</inkml:trace>
  <inkml:trace contextRef="#ctx0" brushRef="#br0" timeOffset="-193545.19">10883 13758 0,'0'71'15,"0"-36"-15,0-17 16,0-1-16,18 19 15,17-36-15,-17 17 16,-1-17-16,19 0 16,-19-17-1</inkml:trace>
  <inkml:trace contextRef="#ctx0" brushRef="#br0" timeOffset="-193360.1">11077 13811 0,'-17'36'15,"17"-19"-15,0 1 0,17 17 16,-17-17 0,18-1-16,-18 1 15,18-18-15,-1 0 0</inkml:trace>
  <inkml:trace contextRef="#ctx0" brushRef="#br0" timeOffset="-193017.22">11183 13688 0,'0'-18'15,"18"18"1,-1 0-16,1 18 15,0-18 1,17 0-16,-17 17 16,-1 1-1,-17 0-15,0 35 16,0-36-16,0 54 16,0-54-16,0 36 15,0-35-15,18 17 16,-18-17-1,-18-18-15,1 0 32,-1-18-17,0 1-15,1 17 16,17-18 0</inkml:trace>
  <inkml:trace contextRef="#ctx0" brushRef="#br0" timeOffset="-192505.79">12241 13529 0,'0'71'15,"-17"-18"1,-19-1-16,19-16 0,-54-1 16</inkml:trace>
  <inkml:trace contextRef="#ctx0" brushRef="#br0" timeOffset="-190503.63">13794 13388 0,'-36'18'15,"1"17"1,0 0-16,17 0 0,1 36 16,17 0-1,0-19 1,35-34-16,18 0 16,-36-18-16,19-18 0,-1-35 15,-17 18 1,-1 0-16,1-1 15,-1-17-15,1 0 0,-18 1 0,0-37 16,0 19 0,0 17-16,-35-35 15,17 52-15,-17-34 16,0 52-16,17 1 16,0 17-16,1 0 0,17 53 15,0-18-15,17 88 16,-17-52-16,71 52 15,-1-17 1,-34-71-16,-1 1 16,-17-19-16,17 19 15,-17-19-15,-1-17 0,18 18 16,-52-18 0</inkml:trace>
  <inkml:trace contextRef="#ctx0" brushRef="#br0" timeOffset="-189028.96">14305 12841 0,'0'35'15,"18"18"-15,-1 0 16,1 0-16,0 0 16,17 88-16,-35-70 15,18 52 1,-18-70-16,0 0 0,0-35 15,-18-18 1,18-18-16,-18-35 16,36 18-1,0 0-15,-1 17 0,54 0 16,-18 18-16,35 36 16,-53-1-16,0 0 15,1 0-15,-1 36 16,-35-53-16,0-1 0,-18-17 15,1 18-15,-36-18 16,18 0-16,-18-18 16,17 18-16,19-17 15,-1-36-15,18 35 16</inkml:trace>
  <inkml:trace contextRef="#ctx0" brushRef="#br0" timeOffset="-188762.15">14817 12806 0,'17'0'15,"19"0"1,-19-18-16,19 18 0,34-17 16,-52 17-16,17-18 15,-53 18 1,1 0 0</inkml:trace>
  <inkml:trace contextRef="#ctx0" brushRef="#br0" timeOffset="-188596.4">14870 12859 0,'17'70'16,"1"-17"-1,-18-17 1,18-1-16,-18-18 0,0 1 16,35 0-1,-18-18 1,19-18-16</inkml:trace>
  <inkml:trace contextRef="#ctx0" brushRef="#br0" timeOffset="-188422.85">15134 12947 0,'18'53'16,"-18"-18"-1,17 0-15,1-17 16,0-18 0,-1 0-16</inkml:trace>
  <inkml:trace contextRef="#ctx0" brushRef="#br0" timeOffset="-188112.16">15293 12665 0,'18'17'16,"17"1"-1,0 0 1,-17-1-16,-1 1 16,19 17-16,-36-17 15,17-1-15,1 36 16,-18-35-16,0 53 15,0-54-15,0 36 16,-18-35-16,18-1 16,0-34 15,0-1-31,-17 18 16,17-17-16,-18 17 15</inkml:trace>
  <inkml:trace contextRef="#ctx0" brushRef="#br0" timeOffset="-187894.46">15910 13229 0,'36'0'15,"-19"18"-15,1-18 16,-1 0-16</inkml:trace>
  <inkml:trace contextRef="#ctx0" brushRef="#br0" timeOffset="-187768.6">15928 13406 0,'35'35'16,"-17"-35"-16,35 0 15,-18 0 1,-17 0-16</inkml:trace>
  <inkml:trace contextRef="#ctx0" brushRef="#br0" timeOffset="-187133.25">16810 12559 0,'0'-18'15,"18"36"1,34 17-16,-34-17 15,17 17-15,-17 0 0,17 18 16,-17-17-16,0 69 16,-18-52-16,-18 36 15,-17-37 1,-18-52 0,35 0-16,0 0 0,-17-35 15,18 18-15,-1-54 16,18 53-16,0 1 15,35-19-15,0 19 16,1 17-16,17 0 0,-18 0 16,35 17-16,-52 1 15,0 0-15,-1-1 16,-17 1-16,18 17 16,-18-17-16</inkml:trace>
  <inkml:trace contextRef="#ctx0" brushRef="#br0" timeOffset="-186669.97">17374 12612 0,'71'-18'16,"-36"18"0,-17-17-16,35-1 15,-18 0-15,-53 18 32,-17 0-32,0 18 15,17 0-15,18 17 16,0 18-1,18-18-15,-18 18 16,17-18-16,1 0 0,-18-17 16,18 17-16,-18 1 15,17 17-15,-17-36 16,0 19 0,0-19-16,-35 1 0,17-1 15,-17-17 1,18 0-16,-1-17 15,0 17-15,18-18 16,-17 18 0</inkml:trace>
  <inkml:trace contextRef="#ctx0" brushRef="#br0" timeOffset="-186304.73">16545 13335 0,'36'-18'31,"-19"18"-31,36 0 0,106 0 16,-36 0-16,142 0 15,-124 0-15,177 0 16,-177-17-16,70 34 15,-140-17-15,35 36 16,-89-19 0</inkml:trace>
  <inkml:trace contextRef="#ctx0" brushRef="#br0" timeOffset="-183756.4">16828 13670 0,'0'-17'16,"0"-1"-16,17 18 16,18 0-1,18 35 1,-17 0-16,-1 18 0,35 36 15,-52-37 1,0 1-16,-1 36 16,-17-37-16,0-16 0,-17-1 15,-19-17-15,-34 17 16,17-17-16,18-18 0,-18 0 16,18-18-16,-1-17 15,19 17-15,17-17 16,17-1-16,19 19 15,-1 17-15,35-18 16,-17 18-16,18 35 16,-36-17-16,-17 0 15,-1-1-15,1 19 16,-18-19-16,-18 1 16</inkml:trace>
  <inkml:trace contextRef="#ctx0" brushRef="#br0" timeOffset="-183240.66">17480 13653 0,'0'0'0,"0"17"15,0 54 1,0 35-16,0-54 15,0 1-15,0 0 16,0 0-16,0-18 16,0 1-16,0-19 0,0 1 0,0-36 31,18-17-15,-1 17-16,36-17 15,-17 35-15,-19 0 16,36 0-16,-35 18 15,17 35-15,-35-36 16,0 19-16,-18-19 16,-17 1-16,18-18 15,-36 0 1,35-18-16,-17 1 16,35-1-16,0-17 15</inkml:trace>
  <inkml:trace contextRef="#ctx0" brushRef="#br0" timeOffset="-183012.85">17833 13600 0,'35'0'15,"0"0"-15,-17 0 16,0 0 0</inkml:trace>
  <inkml:trace contextRef="#ctx0" brushRef="#br0" timeOffset="-182851.59">17851 13670 0,'0'53'0,"0"0"15,35 0 1,-35-35-16,17-1 0,1 1 16,17-1-1,-17-17 1</inkml:trace>
  <inkml:trace contextRef="#ctx0" brushRef="#br0" timeOffset="-182340.05">18062 13653 0,'0'17'0,"0"1"16,0-1-16,0 19 15,0-19 1,18 1-16,-18 0 16,0-1-16,0 1 15,0 0-15,18-18 16,-18 17 0,0-34 15,0-1-16,-18 18 110,18 18-93,-18-18-1,1 0 16</inkml:trace>
  <inkml:trace contextRef="#ctx0" brushRef="#br0" timeOffset="-181555.57">18221 13600 0,'18'0'31,"-1"0"-15,1 0-1,0 0-15,-1 17 16,1-17-16,-1 18 15,-17 0-15,18 34 16,-18-34-16,0 53 16,0-36-16,0 18 15,0-36-15,0 19 16,0-19-16,0 1 16,-18-36 15,1 1-16,-1 17-15,-17-18 16,17 18 0,1 0-16</inkml:trace>
  <inkml:trace contextRef="#ctx0" brushRef="#br0" timeOffset="-181193.63">18997 13388 0,'0'70'15,"-18"19"-15,1-54 16,17 0-16,-35 18 15,17-18-15,0 1 16,1-19-16</inkml:trace>
  <inkml:trace contextRef="#ctx0" brushRef="#br0" timeOffset="-180827.26">19720 13476 0,'18'-18'15</inkml:trace>
  <inkml:trace contextRef="#ctx0" brushRef="#br0" timeOffset="-180671.3">20038 13441 0,'17'0'0,"19"0"16,-19 0-16,1 0 15</inkml:trace>
  <inkml:trace contextRef="#ctx0" brushRef="#br0" timeOffset="-180526.35">20496 13458 0,'36'0'16,"-19"0"-16,1 0 15</inkml:trace>
  <inkml:trace contextRef="#ctx0" brushRef="#br0" timeOffset="-178852.45">13811 7408 0,'18'0'15,"52"0"-15,-34 18 16,87-18-16,-52 0 16,105-18-1,-88 18-15,36-17 16,-71-1-16</inkml:trace>
  <inkml:trace contextRef="#ctx0" brushRef="#br0" timeOffset="-178535.53">16016 7320 0,'53'-17'15,"-18"17"-15,1 0 0,69 0 16,1 0 0,-35-18-16,17 18 15,-70-18-15</inkml:trace>
  <inkml:trace contextRef="#ctx0" brushRef="#br0" timeOffset="-175137.48">6385 15205 0,'-17'0'0,"-1"35"15,18 71 1,18 53 0,-18 35-16,0-106 15,17 0-15,1 18 16,17-53-16,18-36 16,0-52-1,-35-18-15,17-35 16,-17-18-1,-18 53-15,17 18 0,-17 0 16,18 35 0,0 53-1,34 17-15,-16-35 0,34 1 16,-34-19-16,-1 1 16,53-18-1,-53 0-15,-17-18 0,35-17 16,-53 0-16,0 0 15,0-54-15,-18 54 16,1-18-16,-36-53 16,17 53-16,1 0 0,-35-52 15,52 69 1,0 1-16,1 0 16</inkml:trace>
  <inkml:trace contextRef="#ctx0" brushRef="#br0" timeOffset="-173424.26">7056 14764 0,'17'0'16,"18"0"-1,1 0-15,34 17 16,-34-17-16,17 0 15,-18-17 1,-18 17-16,1 0 16,-36 0-16</inkml:trace>
  <inkml:trace contextRef="#ctx0" brushRef="#br0" timeOffset="-173222.13">7144 14728 0,'17'36'15,"-17"-1"1,18 0-16,-18-17 0,0 35 16,0 0-1,18-18 1,-1 0-16,1-35 16,17 0-16,1 18 15,-19-36 1</inkml:trace>
  <inkml:trace contextRef="#ctx0" brushRef="#br0" timeOffset="-172987.5">7479 14852 0,'0'-18'0,"18"36"32,-18 17-32,17 1 15,-17-19-15,18 1 16,-1 17 0,1-35-16,0 0 15</inkml:trace>
  <inkml:trace contextRef="#ctx0" brushRef="#br0" timeOffset="-172684.66">7638 14746 0,'0'-18'15,"35"18"1,-17 0-16,17 0 15,-18 0-15,1 0 0,0 0 16,-1 18-16,-17 0 16,18-1-16,-18 36 15,0-35-15,0 17 16,18 18-16,-18-35 16,0 17-16,0-17 0,0-1 15,-18 1 1,0-18-1,-17 0 1,35-18-16,-18 18 0,18-17 16</inkml:trace>
  <inkml:trace contextRef="#ctx0" brushRef="#br0" timeOffset="-172188.73">8255 15328 0,'35'18'16,"1"-18"-1,34 0-15,-17 0 16,18-18-1,-36 18-15,18-17 16,-36 17-16</inkml:trace>
  <inkml:trace contextRef="#ctx0" brushRef="#br0" timeOffset="-172057.51">8290 15522 0,'53'0'0,"35"-17"15,-52 17-15,-1-18 16,0 18-16,-17-18 0,0 18 16</inkml:trace>
  <inkml:trace contextRef="#ctx0" brushRef="#br0" timeOffset="-170688.59">9437 15134 0,'0'71'15,"0"-1"-15,17 89 16,-17-88-16,0 87 16,18-87-16,-18-18 0,0 0 15,35 17 1,-17-70-16,0 18 0,17-36 16,0-17-16,-17 17 15,-1-17-15,1 17 0,0-52 16,-18 52-16,17 1 15,1 17 1,0 17-16,35 19 16,0-1-1,-1 0 1,-16-35-16,-19 0 0,1 0 0,17-35 16,-17 17-16,-18-17 15,0 0 1,-18-1-16,18 1 0,-35-18 15,0 0 1,17 18-16,0 0 0</inkml:trace>
  <inkml:trace contextRef="#ctx0" brushRef="#br0" timeOffset="-170489.18">10160 14940 0,'35'-17'16,"-17"-1"-16,17 0 16,0 18-16,-17-17 15</inkml:trace>
  <inkml:trace contextRef="#ctx0" brushRef="#br0" timeOffset="-170355.04">10231 14923 0,'-18'70'16,"18"18"-1,18-35 1,-1-35-16,1 17 0,35-17 16,0-1-1,-36-17-15,19 0 16</inkml:trace>
  <inkml:trace contextRef="#ctx0" brushRef="#br0" timeOffset="-170176.94">10513 15011 0,'0'53'16,"0"-36"-16,0 1 15,0 17-15,17-35 16,-17 18-16,18-18 16,0-18-16</inkml:trace>
  <inkml:trace contextRef="#ctx0" brushRef="#br0" timeOffset="-169893.55">10654 14870 0,'0'0'0,"18"0"0,-1 0 0,1 0 16,35 17-1,-36-17-15,-17 18 16,18 0-16,17 34 0,-35-16 16,36 34-1,-36-34-15,17 16 16,-17-34-16,18 17 15,-18-17-15,0 0 16,-18-18-16,1 0 16,-1 0-16,0 0 15,-17-18 1</inkml:trace>
  <inkml:trace contextRef="#ctx0" brushRef="#br0" timeOffset="-169115.17">11218 15558 0,'18'0'32,"0"0"-32,52 0 15,-35 0-15,36 17 16,-36-17-16,36 0 16,-54 0-16,1 18 15</inkml:trace>
  <inkml:trace contextRef="#ctx0" brushRef="#br0" timeOffset="-168484.44">12947 15222 0,'0'36'15,"0"-1"-15,18 18 16,-18 35 0,0-35-16,-18 53 15,-35-18-15,35-53 16,-17-17-16,0 0 0,-36-18 16,36 0-16,-18-36 15,35 1-15,-17-36 16,35 36-1,35-18-15,-17 18 16,70 17-16,-35 18 16,53 36-1,-53 17-15,53 17 0,-71-17 16,36 18 0,-36-36-16,-17 0 15,-18-17-15,0 17 0</inkml:trace>
  <inkml:trace contextRef="#ctx0" brushRef="#br0" timeOffset="-166951.51">14005 15505 0,'-17'-18'0,"-1"18"16,-35 0-16,35 18 15,-17 35-15,18-18 16,-1 0-16,0 0 0,1 54 15,17-19 1,17-52-16,1-1 16,0 1-16,34-18 15,-16-18-15,-1-17 0,0 0 16,1-18-16,-19 0 0,18-70 16,-17 52-16,-18 0 15,0-87 1,-35 34-16,17 54 15,-35-1-15,36 36 16,-1 35-16,-17 0 16,17 17-16,0 72 15,18-36-15,0 88 16,36 17 0,-19-69-16,54 16 15,-18-52-15,35 0 16,-35-17-16,35-19 15,-53-17-15,1 0 16</inkml:trace>
  <inkml:trace contextRef="#ctx0" brushRef="#br0" timeOffset="-166006.45">14570 15187 0,'17'-53'16,"-17"36"-16,0-19 15,0 72 17,18 52-17,-18-18-15,0 1 16,0-18-16,0 17 0,18-17 0,-18 53 16,17-53-16,36 0 15,-35-35-15,35-18 16,-36 0-1,36-36-15,-17-34 16,-36 52-16,0-17 16,0 17-1,0 1-15,0 34 16,17 18 0,19 18-16,-19-35 15,18 0-15,-17-1 0,53-17 16,-54 0-1,19 0-15,-1-35 0,-35 17 16,17-35 0,-17 18-16,-17-18 15,-1 18-15,1-53 16,17 52-16,-18-34 16,18 52-16</inkml:trace>
  <inkml:trace contextRef="#ctx0" brushRef="#br0" timeOffset="-165767.35">15169 14834 0,'53'0'16,"-17"-35"0,-1 35-16,0-18 15,-17 1 1</inkml:trace>
  <inkml:trace contextRef="#ctx0" brushRef="#br0" timeOffset="-165594.57">15275 14870 0,'0'88'16,"0"-18"-1,18-52 1,0 35-16,-1-35 0,-17-1 16,18 1-16,-1-18 15,19 0-15,-1 0 16,0-18-1</inkml:trace>
  <inkml:trace contextRef="#ctx0" brushRef="#br0" timeOffset="-165394.37">15540 14940 0,'0'35'15,"0"18"-15,0-35 16,18 17-16,-18 1 16,17-36-16,1 17 0,-18 1 15,17-18-15,1 0 16,-18-18-16</inkml:trace>
  <inkml:trace contextRef="#ctx0" brushRef="#br0" timeOffset="-165093.79">15734 14746 0,'18'18'0,"-18"-1"16,35 1-16,-18 0 15,1-1-15,17 36 16,-17-35-16,0 17 15,-18 0-15,35 18 16,-35-17-16,18-1 0,-1-17 16,-17-1-16,18 1 0,-18-1 15,0 1-15,0 0 16,-18-18-16,1 0 16,-1 17-16,0-17 15,-35 0-15,18 0 16,-18 0-16</inkml:trace>
  <inkml:trace contextRef="#ctx0" brushRef="#br0" timeOffset="-164370.81">6756 16739 0,'35'177'15,"-17"-71"-15,-1 52 16,-17-105-16,18-18 16,-18 1-16,18-36 15,-1-18-15,1-35 16,-1 18-16,19-53 16,-19 52-16,19 19 15,17-1 1,-36 18-16,1 35 15,-18-17-15,0 17 16,-18 1-16,-17-1 0,-36 35 16,18-52-16,18 0 0,-18-1 15,18-17-15,17 0 16,-17-35-16,35 17 16,0-17-16,18 0 0,-1 0 15</inkml:trace>
  <inkml:trace contextRef="#ctx0" brushRef="#br0" timeOffset="-164003.86">7197 16457 0,'35'-18'16,"0"1"0,1 17-16,-1-18 15,-18 18-15,1 0 0,-18-17 16,-18 17 0,-17 0-16,18 17 15,-19 1-15,19-1 16,17 36-16,0-17 15,17 17 1,-17-18-16,36 18 16,-1-36-16,0 1 15,-17-18-15,17 18 16,-17-18-16,-1-18 16,1 18-16</inkml:trace>
  <inkml:trace contextRef="#ctx0" brushRef="#br0" timeOffset="-163814.78">7567 16475 0,'0'53'0,"0"0"15,18-18 1,-1-18-16,1 1 15,17-18 1,-17-18-16</inkml:trace>
  <inkml:trace contextRef="#ctx0" brushRef="#br0" timeOffset="-163530.42">7673 16298 0,'18'0'15,"-1"0"-15,36 36 16,-35-19-16,-1 1 16,36 35-1,-35-36-15,0 1 0,-18 0 16,17 35-16,-17-36 16,18 36-16,-36-35 15,18 17-15,-17-17 16,-1-1-1,0-17-15,1-17 16,-1-1 0</inkml:trace>
  <inkml:trace contextRef="#ctx0" brushRef="#br0" timeOffset="-163302.91">8255 16651 0,'18'35'16,"35"-17"-16,35-36 15,0 18 1,-53-17-16,18 17 16,-35 0-16</inkml:trace>
  <inkml:trace contextRef="#ctx0" brushRef="#br0" timeOffset="-163170.29">8414 16880 0,'35'18'0,"36"0"15,-36-18-15,53 0 16,-53 0-16,18-18 16,-35 0-16</inkml:trace>
  <inkml:trace contextRef="#ctx0" brushRef="#br0" timeOffset="-161501.12">9631 16598 0,'35'124'16,"0"34"-16,-17-87 15,-18 17-15,18-17 0,17 52 16,-17-88-16,-1 1 15,1-19 1,-18-34-16,0-1 0,18 0 16,-18-70-16,0 53 15,0 0-15,17-36 16,1 54-16,35-19 16,35 19-1,-53 34-15,18 36 16,-18-18-16,-35 18 0,0 18 15,-17-18-15,-1-18 16,-70 18 0,53-18-16,-54-17 15,72 0-15,-36-36 16,35 0-16,18-17 0,36-36 16,-1 19-16</inkml:trace>
  <inkml:trace contextRef="#ctx0" brushRef="#br0" timeOffset="-161277.16">10248 16492 0,'53'0'16,"0"-35"-16,-18 35 0,36-35 16,-36 35-1,-35-18-15</inkml:trace>
  <inkml:trace contextRef="#ctx0" brushRef="#br0" timeOffset="-161106.43">10336 16492 0,'0'53'16,"18"0"0,-18-18-16,18 18 0,-18-35 15,17 0-15,-17-1 16,36 1-16,-19-18 16,19 0-1,-36-18-15,17 1 16</inkml:trace>
  <inkml:trace contextRef="#ctx0" brushRef="#br0" timeOffset="-160944.65">10583 16545 0,'-17'18'0,"17"0"16,0-1-16,0 1 0,17-1 15,1 36-15,0-35 16,17-18-1,-17 0 1,-18-18-16</inkml:trace>
  <inkml:trace contextRef="#ctx0" brushRef="#br0" timeOffset="-160639.79">10760 16404 0,'17'18'16,"19"-18"0,-19 17-16,1-17 0,17 36 15,0-1 1,1 36 0,-1-19-16,-17-16 0,-18 17 15,0-18 1,0-17-16,0-1 15,-18-17-15,-17 0 16,17-17-16,0-1 16,-34 0-16,34 1 15,0 17-15,1-18 16</inkml:trace>
  <inkml:trace contextRef="#ctx0" brushRef="#br0" timeOffset="-160323.74">11448 16951 0,'17'0'0,"71"35"15,18-35-15,-53 0 16,18 0-16,52 0 15,-70 0-15,0 0 16,-18 0-16</inkml:trace>
  <inkml:trace contextRef="#ctx0" brushRef="#br0" timeOffset="-159911.46">13035 16845 0,'-17'53'15,"17"0"-15,-18 18 16,0-19-1,-35 19 1,18-53-16,17-1 0,-17 1 16,17-18-16,1-18 0,-18 18 15,17-17-15,18-19 0,0 19 16,0-19-16,0 1 16,0 18-16,18-1 0,34-17 15,-16 35-15,-1 17 16,53 19-16,-52-19 15,-1 18-15,35 18 16,-52-17-16,17-19 0,-17 19 16,0-19-1</inkml:trace>
  <inkml:trace contextRef="#ctx0" brushRef="#br0" timeOffset="-159081.25">14146 17022 0,'-35'-18'0,"0"0"15,17 1 1,-17 17 0,17 35-16,-17 18 15,35-18-15,-35 53 16,35-35-16,0 18 15,17-54-15,19 36 16,-19-53-16,19 0 16,-1 0-16,0 0 0,36-70 15,-54 34-15,36-69 16,-53 69-16,0-34 16,0-36-16,0 53 15,-17-53 1,-1 53-16,0 18 0,1 0 15,-1-1-15,18 19 16,-18 34-16,18 19 16,0 52-1,0-17-15,0-1 0,18 1 16,0-1-16,-18-17 0,35 18 16,-17-18-16,-1-18 0,1 0 15,35 0-15,-18-35 16,-17 0-16,-1 0 0,1 0 15,0-17-15</inkml:trace>
  <inkml:trace contextRef="#ctx0" brushRef="#br0" timeOffset="-158686.94">14570 16828 0,'17'70'0,"19"18"15,-19-17-15,1-1 16,-18-17-16,18 0 16,-1-18-16,1 1 0,-1-1 15,-17-53-15,18-17 16,17-18-1,-17 18-15,17-18 16,-17 35-16,35 1 16,-35 17-16,17 35 15,-35 0-15,0 18 16,0-35-16,-35 17 16,-1-17-16,-17-1 15,18 1 1,17-18-16,-17 0 0,17-18 15,1 1-15,17-1 16,0-17-16</inkml:trace>
  <inkml:trace contextRef="#ctx0" brushRef="#br0" timeOffset="-158431.68">15117 16528 0,'52'-18'16,"1"18"-1,-17-18-15,-1 18 16,0-17-16,18 17 16,-35-18-16</inkml:trace>
  <inkml:trace contextRef="#ctx0" brushRef="#br0" timeOffset="-158254.05">15205 16704 0,'0'88'16,"17"-35"-16,1 0 16,17-35-1,-17-18-15,0 0 0,17-18 16,-18 18-16,-17-18 16,18 1-16</inkml:trace>
  <inkml:trace contextRef="#ctx0" brushRef="#br0" timeOffset="-158080.25">15469 16616 0,'0'53'16,"0"-18"-16,0 18 15,0-35-15,18 17 16,-18-17-16,18-1 0,-1-17 15,1 0-15</inkml:trace>
  <inkml:trace contextRef="#ctx0" brushRef="#br0" timeOffset="-157763.15">15610 16545 0,'36'-17'0,"-19"-1"15,36 0 1,-17 18 0,-19 0-16,18 0 15,-17 53-15,-18-35 16,18 52 0,-18-34-16,0-1 0,17 36 15,-17-36-15,18 18 16,-18-18-16,0-17 15,0-1-15,0 1 16,-18-18-16,1-18 16,-1 18-16,-17-17 15,17-1-15,-17 18 16,0 0-16</inkml:trace>
  <inkml:trace contextRef="#ctx0" brushRef="#br0" timeOffset="-156441.26">6985 17727 0,'0'18'15,"0"35"1,0-18-16,0 53 15,0-53-15,0 18 16,18 36 0,-18-37-16,35 1 15,-35-35-15,35 17 16,-17-35-16,-1 0 16,1 0-16,0-17 15,-18-1 1,17 18-16,1 0 15,17-18 1,-17 18-16,0 0 0,17 0 16,-17 0-1,17 0-15,0 0 16,-35-17-16,0-1 16,0-17-1,-18 17 1,1 1-16,-1-54 0,1 53 15,17-17 1,0 17-16,17 1 16</inkml:trace>
  <inkml:trace contextRef="#ctx0" brushRef="#br0" timeOffset="-156263.4">7567 17374 0,'0'-17'15,"35"17"-15,-17 0 16,53-18-16,-54 18 16</inkml:trace>
  <inkml:trace contextRef="#ctx0" brushRef="#br0" timeOffset="-156101.4">7655 17392 0,'0'35'0,"0"18"15,18 35 1,-18-52-16,18 34 16,17-52-1,-18-1-15,1-17 0,0 0 16</inkml:trace>
  <inkml:trace contextRef="#ctx0" brushRef="#br0" timeOffset="-155745.01">7796 17410 0,'18'0'15,"0"0"1,-1 17-16,1 1 15,17 0 1,-35-1-16,18 1 16,-18-1-16,0 1 0,0 0 15,0 17-15,0-17 16,-18-1 15,1-17-15,17-17-16,-18 17 15,36 0 17,-1 17-17,1-17-15,0 0 16,-1 0-16,1 18 16,-1-18-16,1 0 15</inkml:trace>
  <inkml:trace contextRef="#ctx0" brushRef="#br0" timeOffset="-155422.78">8026 17286 0,'17'18'16,"1"-1"-16,0 1 15,-1-18-15,1 18 16,0-18-16,-1 0 0,1 17 16,-1 1-1,-17 0-15,0-1 0,18 19 16,-18-19-16,0 18 16,0 1-16,-18 17 0,18-36 15,-17 1-15,17 0 16,-18-18-1,1 0 1,17-18 0</inkml:trace>
  <inkml:trace contextRef="#ctx0" brushRef="#br0" timeOffset="-154987">8590 17780 0,'-17'0'16,"34"18"-1,1-18 1,-1 0-16,19 17 16,-19-17-16,1 0 0,0 0 15</inkml:trace>
  <inkml:trace contextRef="#ctx0" brushRef="#br0" timeOffset="-154870.87">8643 17939 0,'0'35'15,"18"-17"1,-1-18-16,19 0 0,17 0 16,-36 0-1</inkml:trace>
  <inkml:trace contextRef="#ctx0" brushRef="#br0" timeOffset="-154717.44">9155 17939 0,'-18'17'16,"36"-17"-16</inkml:trace>
  <inkml:trace contextRef="#ctx0" brushRef="#br0" timeOffset="-154583.72">9437 17956 0,'17'18'16,"-17"0"-16,36-36 15</inkml:trace>
  <inkml:trace contextRef="#ctx0" brushRef="#br0" timeOffset="-154483.35">9701 17903 0,'0'18'15,"-17"-18"1</inkml:trace>
  <inkml:trace contextRef="#ctx0" brushRef="#br0" timeOffset="-152848.47">5644 18327 0,'18'0'16,"0"0"-1,-1 0 1,-17 17 0,0 1-1,0 17-15,0-17 0,-35 35 16,35-18-16,0 18 16,18 0-1,-1-35-15,54-1 16,-36 1-16,36-18 15,-36 18-15,0-18 16,-17 17-16,-36 1 16,-52 0-1,34-1-15,-16 1 16,-1-1-16,0 19 0,0-19 0,0-17 16,18 18-16,-18-18 15,70 0 1</inkml:trace>
  <inkml:trace contextRef="#ctx0" brushRef="#br0" timeOffset="-151740.94">11589 17780 0,'-18'0'15,"18"35"1,18 36-1,-1 35 1,1-53-16,0 52 16,-18-69-16,0-1 0,0 0 15,17-17-15,1-36 32,17-17-32,-17 17 15,35-17 1,-18 35-16,0 0 0,1 0 15,-19 18-15,-17-1 16,0 1-16,-17 0 16,-54-1-16,36 1 15,-18-18 1,18 0-16,17-18 0,0 18 16,1-17-16,17-19 15,17 1-15</inkml:trace>
  <inkml:trace contextRef="#ctx0" brushRef="#br0" timeOffset="-151546.38">12012 17604 0,'18'17'16,"-1"-17"-16,1 0 15,17 0-15,1-17 0,-19 17 16,18 0 0,-17 0-16</inkml:trace>
  <inkml:trace contextRef="#ctx0" brushRef="#br0" timeOffset="-151390.08">12100 17639 0,'0'18'15,"0"-36"-15,0 53 0,0-17 0,0-1 16,18 1-16,-18 0 0,18-1 15,-1 19-15,1-19 16,-1 1 0,-17 0-16,18-18 15,-18-18-15,0 0 16,18 1-16</inkml:trace>
  <inkml:trace contextRef="#ctx0" brushRef="#br0" timeOffset="-151206.83">12241 17692 0,'36'0'15,"-19"0"1,19 17 0,-19 1-1,-17 0-15,0 17 16,-17-17-16,-19 17 16,36-17-16,-17-18 0,17 17 15,17-17 1,19-17-1,-1 17-15,-17-18 0</inkml:trace>
  <inkml:trace contextRef="#ctx0" brushRef="#br0" timeOffset="-150896.41">12471 17621 0,'0'-17'0,"-18"17"16,36-18-1,17 18 1,0 18 0,-17-1-16,0 19 15,-1-19-15,-17 1 0,18 17 16,-18 0-16,0-17 16,0 0-16,0 17 0,0-17 15,0-1 1,-18-17-16,1 0 15,-1-17 1,0 17-16,1-18 16,-1 0-16,0 18 0,1 0 15,17 18 1</inkml:trace>
  <inkml:trace contextRef="#ctx0" brushRef="#br0" timeOffset="-150539.97">12841 17956 0,'18'18'16,"17"-18"-1,0 18-15,36-18 16,17 0 0,-53 0-16,-17 17 0,17-17 15</inkml:trace>
  <inkml:trace contextRef="#ctx0" brushRef="#br0" timeOffset="-150412.83">12947 18168 0,'18'35'15,"-1"-35"1,36 18-16,18-18 16,-36 0-16,0-18 15,1 18-15</inkml:trace>
  <inkml:trace contextRef="#ctx0" brushRef="#br0" timeOffset="-150250.07">13476 18062 0,'18'0'15,"-1"18"-15,19-36 16,-19 18-16,54-17 16,-53 17-16</inkml:trace>
  <inkml:trace contextRef="#ctx0" brushRef="#br0" timeOffset="-150127.75">13935 18062 0,'0'18'32,"17"-18"-32</inkml:trace>
  <inkml:trace contextRef="#ctx0" brushRef="#br0" timeOffset="-149994.99">14323 18045 0,'0'17'32,"-18"-17"-32</inkml:trace>
  <inkml:trace contextRef="#ctx0" brushRef="#br0" timeOffset="-148600.46">8026 15275 0,'-18'0'0,"36"0"63,-18 18-48</inkml:trace>
  <inkml:trace contextRef="#ctx0" brushRef="#br0" timeOffset="-148438.58">8026 15487 0,'17'0'31,"1"0"-15</inkml:trace>
  <inkml:trace contextRef="#ctx0" brushRef="#br0" timeOffset="-147569.95">8008 16739 0,'0'-17'16,"18"17"15,-1 0-16,1 0 1</inkml:trace>
  <inkml:trace contextRef="#ctx0" brushRef="#br0" timeOffset="-147442.62">8096 16916 0,'0'17'15,"0"-34"1</inkml:trace>
  <inkml:trace contextRef="#ctx0" brushRef="#br0" timeOffset="-146479.86">8343 17868 0</inkml:trace>
  <inkml:trace contextRef="#ctx0" brushRef="#br0" timeOffset="-146363.39">8414 17974 0</inkml:trace>
  <inkml:trace contextRef="#ctx0" brushRef="#br0" timeOffset="-145584.99">12612 18133 0,'0'17'15</inkml:trace>
  <inkml:trace contextRef="#ctx0" brushRef="#br0" timeOffset="-145440.24">12629 18309 0,'0'18'15,"18"-18"-15,-18-18 16</inkml:trace>
  <inkml:trace contextRef="#ctx0" brushRef="#br0" timeOffset="-139879.89">1393 10830 0,'-35'-17'16,"18"17"-16,-19-18 15,19 18 1,-1 0-16,0-18 0,36 36 15,35 17 1,17 1 0,-17-36-16,0 0 0,18 0 15,35-18-15,-53 18 16,0-18-16,-18 18 0,0-17 16</inkml:trace>
  <inkml:trace contextRef="#ctx0" brushRef="#br0" timeOffset="-139623.96">1570 10707 0,'18'17'16,"17"1"-16,-18 0 15,54-1-15,-36-17 16,36 18-16,-36 0 15,18 35 1,-53-36-16,0 54 16,-18-36-16,-35 53 15,18-52-15,-35 52 16,17-71-16,-18 36 16,54-35-16,-1 0 15</inkml:trace>
  <inkml:trace contextRef="#ctx0" brushRef="#br1" timeOffset="-127525.88">4533 12100 0,'-17'0'15,"-1"0"1,36 18 0,34-18-1,-16 0-15,70 0 16,-53 0-16,70-18 15,-70 18-15,35-17 16,-53 17-16,18 0 16,-35 0-16,-18-18 31</inkml:trace>
  <inkml:trace contextRef="#ctx0" brushRef="#br1" timeOffset="-127261.36">4886 11765 0,'0'18'15,"0"-1"-15,53 1 16,-35 0-16,34-18 16,37 17-1,-54 1-15,18 0 0,0-1 16,0 36-16,-18-18 15,-17-17-15,-1 17 16,-17 1-16,18-1 16,-18-17-16,-35-1 15,17-17-15,-17 18 0,-1-1 16,1 1-16,-18 0 0,0 17 16</inkml:trace>
  <inkml:trace contextRef="#ctx0" brushRef="#br1" timeOffset="-115515.3">6491 14252 0,'-18'0'15,"1"-17"-15,-1 17 32,18-18-32,-17 18 15,-1 0 1,0 0-16,1 18 16,-1-1-16,0-17 15,1 18 1,-1-18-1,0 0 17,36 0-1,17 0-15,18 0-16,18-18 0,211 1 15,-35-1 1,18 0-1,-124 1-15,141-1 16,-159 18-16,1 0 16,-18 0-16,-18 0 0,-18 0 15,-17 0-15,-17 0 0,-19 0 16</inkml:trace>
  <inkml:trace contextRef="#ctx0" brushRef="#br1" timeOffset="-114786.57">13688 14111 0,'-35'0'15,"52"0"17,71 0-17,1-18 1,-1 18-16,159 0 15,-106-17-15,176-1 16,-176 18-16,142-35 16,-178 35-16,72-18 15,-142 18-15</inkml:trace>
  <inkml:trace contextRef="#ctx0" brushRef="#br1" timeOffset="-112462.77">14217 7796 0,'-18'-17'16,"18"34"0,18 36-1,0-17-15,-1 52 16,1-53-16,0 53 16,-1-35-16,18 18 15,-17-54-15,0 19 16,-1-36-1</inkml:trace>
  <inkml:trace contextRef="#ctx0" brushRef="#br1" timeOffset="-112173.97">14005 8008 0,'18'-35'16,"35"-36"0,-18 18-1,-17 0-15,-1 36 16,1-19 0,0 36-16,-1 0 0,1 0 15,0 0-15,-1 36 16,19-19-16,-1 19 15,-18-36 1,36 17-16,-35 1 16,35-18-16</inkml:trace>
  <inkml:trace contextRef="#ctx0" brushRef="#br1" timeOffset="-111616.94">16193 7691 0,'0'35'15,"0"35"1,17-34-16,1 34 16,-1-17-16,1-18 0,0 1 15,17 17 1,-17-18-16,17 0 16</inkml:trace>
  <inkml:trace contextRef="#ctx0" brushRef="#br1" timeOffset="-111367.28">15998 7849 0,'18'-53'16,"17"18"-1,18-35 1,-35 52-16,17-17 15,-17 35-15,0 0 16,-18 17 0,17 1-16,-17 0 15,35 34-15,-17-34 16,35 35-16,-18-35 0,36-1 16,-36-17-1,-17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88E9C-A571-4827-8007-F15EED99669F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966F5-2877-445F-B4AC-DE888DBA39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92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498B-8EE9-D243-B7AD-40804D63C5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0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498B-8EE9-D243-B7AD-40804D63C5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7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445D4-E103-2048-884D-EABA1C8D94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445D4-E103-2048-884D-EABA1C8D94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7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fld id="{EE303445-F32D-40A8-8DC0-D5158ABEC09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fld id="{4E9C397B-276D-4E15-8F52-2679AB8F57FF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fld id="{027BC215-4D60-46BE-8C86-09DB483DC648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56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91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defPPr/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defPPr/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5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073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95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4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611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12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fld id="{0BF65161-5A19-4A7C-B91F-99D6FA0BF53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820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883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635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56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91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defPPr/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defPPr/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5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0733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957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4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611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defPPr/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defPPr/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fld id="{38D5EDB1-E10E-4189-960C-817871560A4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12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820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8836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6358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468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67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defPPr/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defPPr/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1617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426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270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813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>
            <a:defPPr/>
          </a:lstStyle>
          <a:p>
            <a:fld id="{02E86A0B-6BB0-4973-82EC-BA320B19DB6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60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8152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202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678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088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46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6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defPPr/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defPPr/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1617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42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27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>
            <a:defPPr/>
          </a:lstStyle>
          <a:p>
            <a:fld id="{D8F52508-F338-4C9F-8DF3-148CD0D424A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8134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607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8152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202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6782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088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6441D-357B-4995-B2A7-A103705D6F70}"/>
              </a:ext>
            </a:extLst>
          </p:cNvPr>
          <p:cNvSpPr/>
          <p:nvPr userDrawn="1"/>
        </p:nvSpPr>
        <p:spPr>
          <a:xfrm>
            <a:off x="10668000" y="6065520"/>
            <a:ext cx="152400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015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4437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defPPr/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defPPr/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870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459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>
            <a:defPPr/>
          </a:lstStyle>
          <a:p>
            <a:fld id="{014F9065-663D-4E9A-92FE-CA7B8A556323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1471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844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5034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9014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3655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556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2134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6441D-357B-4995-B2A7-A103705D6F70}"/>
              </a:ext>
            </a:extLst>
          </p:cNvPr>
          <p:cNvSpPr/>
          <p:nvPr userDrawn="1"/>
        </p:nvSpPr>
        <p:spPr>
          <a:xfrm>
            <a:off x="10668000" y="6065520"/>
            <a:ext cx="152400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015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4437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defPPr/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defPPr/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8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>
            <a:defPPr/>
          </a:lstStyle>
          <a:p>
            <a:fld id="{BA729438-2918-4436-9356-73C6F8B2063C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4592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1471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844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5034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9014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defPPr/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3655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556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52A250A3-C2F6-4440-A2F8-AF45B335E755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</a:lstStyle>
          <a:p>
            <a:fld id="{12AA4A91-0E32-764F-8334-696FE0B78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2134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81" y="153369"/>
            <a:ext cx="10515600" cy="1325563"/>
          </a:xfrm>
        </p:spPr>
        <p:txBody>
          <a:bodyPr/>
          <a:lstStyle>
            <a:lvl1pPr>
              <a:defRPr>
                <a:latin typeface="Century Schoolbook" charset="0"/>
                <a:ea typeface="Century Schoolbook" charset="0"/>
                <a:cs typeface="Century School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6BF2-A000-A342-8715-CFDD940CF451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FFA8-A37B-514E-97D8-E4D66854BE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75599" y="6452092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Andrew</a:t>
            </a:r>
            <a:r>
              <a:rPr lang="en-US" sz="2000" baseline="0" dirty="0"/>
              <a:t> 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162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>
            <a:defPPr/>
          </a:lstStyle>
          <a:p>
            <a:fld id="{37E81A27-F185-4BB2-B46A-26B4C89992C2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>
            <a:defPPr/>
          </a:lstStyle>
          <a:p>
            <a:fld id="{7A8E5F5A-AD7F-43D4-86F4-2C3BDBBD3D16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F13DE19-572E-A947-8F49-323E0EB80141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612FDEE-65FE-EB40-A6D9-C8DBBB984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A2E5722-1959-1E48-AC3E-85D6584C71DE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E0B6FD4-46D6-884E-B767-770408C7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E50E7-2E96-45FB-8A37-9E21944BEC25}"/>
              </a:ext>
            </a:extLst>
          </p:cNvPr>
          <p:cNvSpPr txBox="1"/>
          <p:nvPr userDrawn="1"/>
        </p:nvSpPr>
        <p:spPr>
          <a:xfrm>
            <a:off x="10875599" y="6452092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2000"/>
              <a:t>Andrew</a:t>
            </a:r>
            <a:r>
              <a:rPr lang="en-US" sz="2000" baseline="0"/>
              <a:t> Ng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9301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E50E7-2E96-45FB-8A37-9E21944BEC25}"/>
              </a:ext>
            </a:extLst>
          </p:cNvPr>
          <p:cNvSpPr txBox="1"/>
          <p:nvPr userDrawn="1"/>
        </p:nvSpPr>
        <p:spPr>
          <a:xfrm>
            <a:off x="10875599" y="6452092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2000"/>
              <a:t>Andrew</a:t>
            </a:r>
            <a:r>
              <a:rPr lang="en-US" sz="2000" baseline="0"/>
              <a:t> Ng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9301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4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8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68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2" Type="http://schemas.openxmlformats.org/officeDocument/2006/relationships/image" Target="NULL"/><Relationship Id="rId1" Type="http://schemas.openxmlformats.org/officeDocument/2006/relationships/slideLayout" Target="../slideLayouts/slideLayout68.xml"/><Relationship Id="rId15" Type="http://schemas.openxmlformats.org/officeDocument/2006/relationships/image" Target="NULL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7" Type="http://schemas.openxmlformats.org/officeDocument/2006/relationships/image" Target="NULL"/><Relationship Id="rId16" Type="http://schemas.openxmlformats.org/officeDocument/2006/relationships/image" Target="NULL"/><Relationship Id="rId2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68.xml"/><Relationship Id="rId6" Type="http://schemas.openxmlformats.org/officeDocument/2006/relationships/image" Target="NULL"/><Relationship Id="rId1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68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8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6" Type="http://schemas.openxmlformats.org/officeDocument/2006/relationships/image" Target="NULL"/><Relationship Id="rId5" Type="http://schemas.openxmlformats.org/officeDocument/2006/relationships/customXml" Target="../ink/ink5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jpg"/><Relationship Id="rId4" Type="http://schemas.openxmlformats.org/officeDocument/2006/relationships/image" Target="../media/image14.emf"/><Relationship Id="rId9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472" y="1322045"/>
            <a:ext cx="9649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sz="6600" dirty="0"/>
              <a:t>Yapay </a:t>
            </a:r>
            <a:r>
              <a:rPr lang="en-US" sz="6600" dirty="0" err="1"/>
              <a:t>Sinir</a:t>
            </a:r>
            <a:r>
              <a:rPr lang="en-US" sz="6600" dirty="0"/>
              <a:t> </a:t>
            </a:r>
            <a:r>
              <a:rPr lang="en-US" sz="6600" dirty="0" err="1"/>
              <a:t>Ağı</a:t>
            </a:r>
            <a:r>
              <a:rPr lang="tr-TR" sz="6600" dirty="0"/>
              <a:t> Nedir</a:t>
            </a:r>
            <a:r>
              <a:rPr lang="en-US" sz="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79211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654"/>
            <a:ext cx="3127625" cy="2879939"/>
          </a:xfrm>
        </p:spPr>
        <p:txBody>
          <a:bodyPr/>
          <a:lstStyle>
            <a:defPPr/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Data </a:t>
            </a:r>
          </a:p>
          <a:p>
            <a:endParaRPr lang="en-US"/>
          </a:p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Computation</a:t>
            </a:r>
          </a:p>
          <a:p>
            <a:endParaRPr lang="en-US"/>
          </a:p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Algorithms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029173" y="1596568"/>
            <a:ext cx="20548" cy="4432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99743" y="1596568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2800">
                <a:latin typeface="Century Schoolbook" charset="0"/>
                <a:ea typeface="Century Schoolbook" charset="0"/>
                <a:cs typeface="Century Schoolbook" charset="0"/>
              </a:rPr>
              <a:t>Idea</a:t>
            </a:r>
            <a:endParaRPr lang="en-US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234" y="4681797"/>
            <a:ext cx="2153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2800">
                <a:latin typeface="Century Schoolbook" charset="0"/>
                <a:ea typeface="Century Schoolbook" charset="0"/>
                <a:cs typeface="Century Schoolbook" charset="0"/>
              </a:rPr>
              <a:t>Experiment</a:t>
            </a:r>
            <a:endParaRPr lang="en-US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35877" y="4681797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2800">
                <a:latin typeface="Century Schoolbook" charset="0"/>
                <a:ea typeface="Century Schoolbook" charset="0"/>
                <a:cs typeface="Century Schoolbook" charset="0"/>
              </a:rPr>
              <a:t>Code</a:t>
            </a:r>
          </a:p>
        </p:txBody>
      </p:sp>
      <p:sp>
        <p:nvSpPr>
          <p:cNvPr id="16" name="Title 1"/>
          <p:cNvSpPr txBox="1"/>
          <p:nvPr/>
        </p:nvSpPr>
        <p:spPr>
          <a:xfrm>
            <a:off x="219635" y="19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Scale drives deep learning progress</a:t>
            </a:r>
          </a:p>
        </p:txBody>
      </p:sp>
      <p:pic>
        <p:nvPicPr>
          <p:cNvPr id="18" name="Shape 167">
            <a:extLst>
              <a:ext uri="{FF2B5EF4-FFF2-40B4-BE49-F238E27FC236}">
                <a16:creationId xmlns:a16="http://schemas.microsoft.com/office/drawing/2014/main" id="{9675B8D5-35D2-48A7-B7BE-49424F1E067F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21035338">
            <a:off x="7670684" y="2220374"/>
            <a:ext cx="2982149" cy="3147403"/>
          </a:xfrm>
          <a:prstGeom prst="rect">
            <a:avLst/>
          </a:prstGeom>
        </p:spPr>
      </p:pic>
      <p:sp>
        <p:nvSpPr>
          <p:cNvPr id="19" name="Circular Arrow 10">
            <a:extLst>
              <a:ext uri="{FF2B5EF4-FFF2-40B4-BE49-F238E27FC236}">
                <a16:creationId xmlns:a16="http://schemas.microsoft.com/office/drawing/2014/main" id="{D829F44D-8E0F-4232-9206-48605EE02EC4}"/>
              </a:ext>
            </a:extLst>
          </p:cNvPr>
          <p:cNvSpPr/>
          <p:nvPr/>
        </p:nvSpPr>
        <p:spPr bwMode="auto">
          <a:xfrm rot="1728690">
            <a:off x="7712552" y="2119788"/>
            <a:ext cx="2893048" cy="299722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28063"/>
              <a:gd name="adj5" fmla="val 12500"/>
            </a:avLst>
          </a:prstGeom>
          <a:solidFill>
            <a:srgbClr val="B8DAF1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5" tIns="45698" rIns="91385" bIns="45698"/>
          <a:lstStyle>
            <a:defPPr>
              <a:defRPr lang="en-US"/>
            </a:defPPr>
          </a:lstStyle>
          <a:p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20" name="Circular Arrow 11">
            <a:extLst>
              <a:ext uri="{FF2B5EF4-FFF2-40B4-BE49-F238E27FC236}">
                <a16:creationId xmlns:a16="http://schemas.microsoft.com/office/drawing/2014/main" id="{4C3E769F-1AD7-4930-A110-DBEC602604B3}"/>
              </a:ext>
            </a:extLst>
          </p:cNvPr>
          <p:cNvSpPr/>
          <p:nvPr/>
        </p:nvSpPr>
        <p:spPr bwMode="auto">
          <a:xfrm rot="8370670">
            <a:off x="7693980" y="2142401"/>
            <a:ext cx="2893048" cy="299722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28063"/>
              <a:gd name="adj5" fmla="val 12500"/>
            </a:avLst>
          </a:prstGeom>
          <a:solidFill>
            <a:srgbClr val="B8DAF1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5" tIns="45698" rIns="91385" bIns="45698"/>
          <a:lstStyle>
            <a:defPPr>
              <a:defRPr lang="en-US"/>
            </a:defPPr>
          </a:lstStyle>
          <a:p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21" name="Circular Arrow 13">
            <a:extLst>
              <a:ext uri="{FF2B5EF4-FFF2-40B4-BE49-F238E27FC236}">
                <a16:creationId xmlns:a16="http://schemas.microsoft.com/office/drawing/2014/main" id="{56FBD134-B58D-481A-A0F8-4F080CF8F399}"/>
              </a:ext>
            </a:extLst>
          </p:cNvPr>
          <p:cNvSpPr/>
          <p:nvPr/>
        </p:nvSpPr>
        <p:spPr bwMode="auto">
          <a:xfrm rot="15624824">
            <a:off x="7768106" y="2143699"/>
            <a:ext cx="2893048" cy="299722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28063"/>
              <a:gd name="adj5" fmla="val 12500"/>
            </a:avLst>
          </a:prstGeom>
          <a:solidFill>
            <a:srgbClr val="B8DAF1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5" tIns="45698" rIns="91385" bIns="45698"/>
          <a:lstStyle>
            <a:defPPr>
              <a:defRPr lang="en-US"/>
            </a:defPPr>
          </a:lstStyle>
          <a:p>
            <a:endParaRPr lang="en-US" sz="3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668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31704" y="1700808"/>
            <a:ext cx="5874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/>
              <a:t>Hesaplama</a:t>
            </a:r>
            <a:r>
              <a:rPr lang="en-US" sz="6000" dirty="0"/>
              <a:t> </a:t>
            </a:r>
            <a:r>
              <a:rPr lang="en-US" sz="6000" dirty="0" err="1"/>
              <a:t>Grafiği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485688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" y="173736"/>
            <a:ext cx="10515600" cy="1325563"/>
          </a:xfrm>
        </p:spPr>
        <p:txBody>
          <a:bodyPr/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Computation Graph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58548C-3C21-49B6-AB8D-7EC98FB511B5}"/>
                  </a:ext>
                </a:extLst>
              </p14:cNvPr>
              <p14:cNvContentPartPr/>
              <p14:nvPr/>
            </p14:nvContentPartPr>
            <p14:xfrm>
              <a:off x="863640" y="1244520"/>
              <a:ext cx="9938160" cy="448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58548C-3C21-49B6-AB8D-7EC98FB511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280" y="1235160"/>
                <a:ext cx="9956880" cy="45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8592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3736" y="173736"/>
            <a:ext cx="10515600" cy="1325563"/>
          </a:xfrm>
        </p:spPr>
        <p:txBody>
          <a:bodyPr/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Computing derivatives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1927669" y="1690688"/>
            <a:ext cx="3012321" cy="55234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27669" y="2413493"/>
            <a:ext cx="815531" cy="25995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927669" y="2843910"/>
            <a:ext cx="815531" cy="2923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/>
            </p:nvGraphicFramePr>
            <p:xfrm>
              <a:off x="2834769" y="2464627"/>
              <a:ext cx="1246463" cy="638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464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3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 charset="0"/>
                                  <a:ea typeface="Century Schoolbook" charset="0"/>
                                  <a:cs typeface="Century Schoolbook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US" sz="2400" dirty="0"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entury Schoolbook" charset="0"/>
                                  <a:cs typeface="Century Schoolbook" charset="0"/>
                                </a:rPr>
                                <m:t>𝑏𝑐</m:t>
                              </m:r>
                            </m:oMath>
                          </a14:m>
                          <a:endParaRPr lang="en-US" sz="2400" dirty="0">
                            <a:latin typeface="Century Schoolbook" charset="0"/>
                            <a:ea typeface="Century Schoolbook" charset="0"/>
                            <a:cs typeface="Century Schoolbook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423252"/>
                  </p:ext>
                </p:extLst>
              </p:nvPr>
            </p:nvGraphicFramePr>
            <p:xfrm>
              <a:off x="2834769" y="2464627"/>
              <a:ext cx="1246463" cy="638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464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3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6" t="-943" r="-976" b="-75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8" name="Straight Arrow Connector 37"/>
          <p:cNvCxnSpPr>
            <a:cxnSpLocks/>
          </p:cNvCxnSpPr>
          <p:nvPr/>
        </p:nvCxnSpPr>
        <p:spPr>
          <a:xfrm flipV="1">
            <a:off x="4172801" y="2413492"/>
            <a:ext cx="767189" cy="25996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/>
            </p:nvGraphicFramePr>
            <p:xfrm>
              <a:off x="5084881" y="2066365"/>
              <a:ext cx="2138172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81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29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𝑣</m:t>
                                </m:r>
                                <m:r>
                                  <a:rPr lang="en-US" sz="3200" b="0" i="1" dirty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=</m:t>
                                </m:r>
                                <m:r>
                                  <a:rPr lang="en-US" sz="3200" b="0" i="1" dirty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𝑎</m:t>
                                </m:r>
                                <m:r>
                                  <a:rPr lang="en-US" sz="3200" b="0" i="1" dirty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+</m:t>
                                </m:r>
                                <m:r>
                                  <a:rPr lang="en-US" sz="3200" i="1" dirty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𝑢</m:t>
                                </m:r>
                                <m:r>
                                  <a:rPr lang="en-US" sz="3200" i="1" dirty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entury Schoolbook" charset="0"/>
                            <a:ea typeface="Century Schoolbook" charset="0"/>
                            <a:cs typeface="Century Schoolbook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857642"/>
                  </p:ext>
                </p:extLst>
              </p:nvPr>
            </p:nvGraphicFramePr>
            <p:xfrm>
              <a:off x="5084881" y="2066365"/>
              <a:ext cx="2138172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81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5" t="-1042" r="-570" b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7276375" y="2335887"/>
            <a:ext cx="7328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/>
            </p:nvGraphicFramePr>
            <p:xfrm>
              <a:off x="8064988" y="2046327"/>
              <a:ext cx="1555501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555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525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ea typeface="Century Schoolbook" charset="0"/>
                              <a:cs typeface="Century Schoolbook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 charset="0"/>
                                  <a:ea typeface="Century Schoolbook" charset="0"/>
                                  <a:cs typeface="Century Schoolbook" charset="0"/>
                                </a:rPr>
                                <m:t>𝐽</m:t>
                              </m:r>
                              <m:r>
                                <a:rPr lang="en-US" sz="3200" i="1" dirty="0" smtClean="0">
                                  <a:latin typeface="Cambria Math" charset="0"/>
                                  <a:ea typeface="Century Schoolbook" charset="0"/>
                                  <a:cs typeface="Century Schoolbook" charset="0"/>
                                </a:rPr>
                                <m:t>=3</m:t>
                              </m:r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  <a:ea typeface="Century Schoolbook" charset="0"/>
                                  <a:cs typeface="Century Schoolbook" charset="0"/>
                                </a:rPr>
                                <m:t>𝑣</m:t>
                              </m:r>
                            </m:oMath>
                          </a14:m>
                          <a:endParaRPr lang="en-US" sz="2400" dirty="0">
                            <a:latin typeface="Century Schoolbook" charset="0"/>
                            <a:ea typeface="Century Schoolbook" charset="0"/>
                            <a:cs typeface="Century Schoolbook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896253"/>
                  </p:ext>
                </p:extLst>
              </p:nvPr>
            </p:nvGraphicFramePr>
            <p:xfrm>
              <a:off x="8064988" y="2046327"/>
              <a:ext cx="1555501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555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89" t="-1042" r="-778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A29715B-35DE-46CB-BC51-9DCBD60F73CA}"/>
              </a:ext>
            </a:extLst>
          </p:cNvPr>
          <p:cNvSpPr txBox="1"/>
          <p:nvPr/>
        </p:nvSpPr>
        <p:spPr>
          <a:xfrm>
            <a:off x="3238875" y="20818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A57EF8-A76E-4DA2-9A48-61690BE3A361}"/>
              </a:ext>
            </a:extLst>
          </p:cNvPr>
          <p:cNvSpPr txBox="1"/>
          <p:nvPr/>
        </p:nvSpPr>
        <p:spPr>
          <a:xfrm>
            <a:off x="5893412" y="163103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C9F84-18EA-48FA-8CF8-6DDF3CDB91B5}"/>
              </a:ext>
            </a:extLst>
          </p:cNvPr>
          <p:cNvSpPr txBox="1"/>
          <p:nvPr/>
        </p:nvSpPr>
        <p:spPr>
          <a:xfrm>
            <a:off x="8515448" y="162710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377765-C5CB-4959-BB74-113FDEEAEC5B}"/>
                  </a:ext>
                </a:extLst>
              </p:cNvPr>
              <p:cNvSpPr txBox="1"/>
              <p:nvPr/>
            </p:nvSpPr>
            <p:spPr>
              <a:xfrm>
                <a:off x="875003" y="1365497"/>
                <a:ext cx="11592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  <a:ea typeface="Century Schoolbook" charset="0"/>
                          <a:cs typeface="Century Schoolbook" charset="0"/>
                        </a:rPr>
                        <m:t>𝑎</m:t>
                      </m:r>
                      <m:r>
                        <a:rPr lang="en-US" sz="2800" b="0" i="1" dirty="0" smtClean="0">
                          <a:latin typeface="Cambria Math" charset="0"/>
                          <a:ea typeface="Century Schoolbook" charset="0"/>
                          <a:cs typeface="Century Schoolbook" charset="0"/>
                        </a:rPr>
                        <m:t>=5</m:t>
                      </m:r>
                    </m:oMath>
                  </m:oMathPara>
                </a14:m>
                <a:endParaRPr lang="en-US" sz="1600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377765-C5CB-4959-BB74-113FDEEAE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03" y="1365497"/>
                <a:ext cx="11592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C93EE7-F01C-4658-9883-D527CD8470F9}"/>
                  </a:ext>
                </a:extLst>
              </p:cNvPr>
              <p:cNvSpPr txBox="1"/>
              <p:nvPr/>
            </p:nvSpPr>
            <p:spPr>
              <a:xfrm>
                <a:off x="907640" y="2881791"/>
                <a:ext cx="11265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charset="0"/>
                          <a:ea typeface="Century Schoolbook" charset="0"/>
                          <a:cs typeface="Century Schoolbook" charset="0"/>
                        </a:rPr>
                        <m:t>𝑐</m:t>
                      </m:r>
                      <m:r>
                        <a:rPr lang="en-US" sz="2800" b="0" i="1" dirty="0" smtClean="0">
                          <a:latin typeface="Cambria Math" charset="0"/>
                          <a:ea typeface="Century Schoolbook" charset="0"/>
                          <a:cs typeface="Century Schoolbook" charset="0"/>
                        </a:rPr>
                        <m:t>=2</m:t>
                      </m:r>
                    </m:oMath>
                  </m:oMathPara>
                </a14:m>
                <a:endParaRPr lang="en-US" sz="1600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C93EE7-F01C-4658-9883-D527CD847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40" y="2881791"/>
                <a:ext cx="11265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239849-A626-4928-89C4-2696C17595DD}"/>
                  </a:ext>
                </a:extLst>
              </p:cNvPr>
              <p:cNvSpPr txBox="1"/>
              <p:nvPr/>
            </p:nvSpPr>
            <p:spPr>
              <a:xfrm>
                <a:off x="882313" y="2151522"/>
                <a:ext cx="1151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charset="0"/>
                          <a:ea typeface="Century Schoolbook" charset="0"/>
                          <a:cs typeface="Century Schoolbook" charset="0"/>
                        </a:rPr>
                        <m:t>𝑏</m:t>
                      </m:r>
                      <m:r>
                        <a:rPr lang="en-US" sz="2800" b="0" i="1" dirty="0" smtClean="0">
                          <a:latin typeface="Cambria Math" charset="0"/>
                          <a:ea typeface="Century Schoolbook" charset="0"/>
                          <a:cs typeface="Century Schoolbook" charset="0"/>
                        </a:rPr>
                        <m:t>=3</m:t>
                      </m:r>
                    </m:oMath>
                  </m:oMathPara>
                </a14:m>
                <a:endParaRPr lang="en-US" sz="1600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239849-A626-4928-89C4-2696C1759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3" y="2151522"/>
                <a:ext cx="11519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2085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99347" y="1556792"/>
            <a:ext cx="9955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/>
              <a:t>Lojistik</a:t>
            </a:r>
            <a:r>
              <a:rPr lang="en-US" sz="6000" dirty="0"/>
              <a:t> </a:t>
            </a:r>
            <a:r>
              <a:rPr lang="en-US" sz="6000" dirty="0" err="1"/>
              <a:t>Regresyon</a:t>
            </a:r>
            <a:r>
              <a:rPr lang="en-US" sz="6000" dirty="0"/>
              <a:t> </a:t>
            </a:r>
            <a:r>
              <a:rPr lang="en-US" sz="6000" dirty="0" err="1"/>
              <a:t>Gradyan</a:t>
            </a:r>
            <a:r>
              <a:rPr lang="en-US" sz="6000" dirty="0"/>
              <a:t> </a:t>
            </a:r>
            <a:r>
              <a:rPr lang="en-US" sz="6000" dirty="0" err="1"/>
              <a:t>inişi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436176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32039" y="1391356"/>
            <a:ext cx="8049448" cy="1758135"/>
            <a:chOff x="1693684" y="1551398"/>
            <a:chExt cx="8049448" cy="1758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900718" y="1551398"/>
                  <a:ext cx="260705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entury Schoolbook" charset="0"/>
                                <a:cs typeface="Century Schoolbook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𝑏</m:t>
                        </m:r>
                      </m:oMath>
                    </m:oMathPara>
                  </a14:m>
                  <a:endParaRPr lang="en-US" sz="3200" dirty="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718" y="1551398"/>
                  <a:ext cx="2607059" cy="59362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900718" y="2131134"/>
                  <a:ext cx="27072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entury Schoolbook" charset="0"/>
                                <a:cs typeface="Century Schoolbook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= </m:t>
                        </m:r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𝜎</m:t>
                        </m:r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𝑧</m:t>
                        </m:r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718" y="2131134"/>
                  <a:ext cx="2707280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93684" y="2724758"/>
                  <a:ext cx="804944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ℒ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entury Schoolbook" charset="0"/>
                                <a:cs typeface="Century Schoolbook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=−(</m:t>
                        </m:r>
                        <m:r>
                          <a:rPr lang="en-US" sz="3200" b="0" i="1" smtClean="0">
                            <a:latin typeface="Cambria Math" charset="0"/>
                            <a:ea typeface="Century Schoolbook" charset="0"/>
                            <a:cs typeface="Century Schoolbook" charset="0"/>
                          </a:rPr>
                          <m:t>𝑦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entury Schoolbook" charset="0"/>
                                <a:cs typeface="Century Schoolbook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)+(1−</m:t>
                            </m:r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entury Schoolbook" charset="0"/>
                                    <a:cs typeface="Century Schoolbook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(1−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))</m:t>
                                </m:r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3200" dirty="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684" y="2724758"/>
                  <a:ext cx="8049448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351C906-53FE-463B-9457-71B6D65D3B7C}"/>
              </a:ext>
            </a:extLst>
          </p:cNvPr>
          <p:cNvSpPr txBox="1">
            <a:spLocks/>
          </p:cNvSpPr>
          <p:nvPr/>
        </p:nvSpPr>
        <p:spPr>
          <a:xfrm>
            <a:off x="27603" y="-265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Logistic regression recap</a:t>
            </a:r>
          </a:p>
        </p:txBody>
      </p:sp>
    </p:spTree>
    <p:extLst>
      <p:ext uri="{BB962C8B-B14F-4D97-AF65-F5344CB8AC3E}">
        <p14:creationId xmlns:p14="http://schemas.microsoft.com/office/powerpoint/2010/main" val="2195640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1325563"/>
          </a:xfrm>
        </p:spPr>
        <p:txBody>
          <a:bodyPr/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Logistic regression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/>
            </p:nvGraphicFramePr>
            <p:xfrm>
              <a:off x="2458365" y="2554505"/>
              <a:ext cx="4132296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22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333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𝑧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entury Schoolbook" charset="0"/>
                                        <a:cs typeface="Century Schoolbook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charset="0"/>
                                        <a:ea typeface="Century Schoolbook" charset="0"/>
                                        <a:cs typeface="Century Schoolbook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charset="0"/>
                                        <a:ea typeface="Century Schoolbook" charset="0"/>
                                        <a:cs typeface="Century Schoolbook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entury Schoolbook" charset="0"/>
                                        <a:cs typeface="Century Schoolbook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charset="0"/>
                                        <a:ea typeface="Century Schoolbook" charset="0"/>
                                        <a:cs typeface="Century Schoolbook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charset="0"/>
                                        <a:ea typeface="Century Schoolbook" charset="0"/>
                                        <a:cs typeface="Century Schoolbook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entury Schoolbook" charset="0"/>
                                        <a:cs typeface="Century Schoolbook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charset="0"/>
                                        <a:ea typeface="Century Schoolbook" charset="0"/>
                                        <a:cs typeface="Century Schoolbook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charset="0"/>
                                        <a:ea typeface="Century Schoolbook" charset="0"/>
                                        <a:cs typeface="Century Schoolbook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entury Schoolbook" charset="0"/>
                                        <a:cs typeface="Century Schoolbook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charset="0"/>
                                        <a:ea typeface="Century Schoolbook" charset="0"/>
                                        <a:cs typeface="Century Schoolbook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charset="0"/>
                                        <a:ea typeface="Century Schoolbook" charset="0"/>
                                        <a:cs typeface="Century Schoolbook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Century Schoolbook" charset="0"/>
                            <a:ea typeface="Century Schoolbook" charset="0"/>
                            <a:cs typeface="Century Schoolbook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4368266"/>
                  </p:ext>
                </p:extLst>
              </p:nvPr>
            </p:nvGraphicFramePr>
            <p:xfrm>
              <a:off x="2458365" y="2554505"/>
              <a:ext cx="4132296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229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47" t="-1042" r="-295" b="-20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55496" y="1580557"/>
                <a:ext cx="5100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entury Schoolbook" charset="0"/>
                              <a:cs typeface="Century Schoolbook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  <a:ea typeface="Century Schoolbook" charset="0"/>
                              <a:cs typeface="Century Schoolbook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  <a:ea typeface="Century Schoolbook" charset="0"/>
                              <a:cs typeface="Century Schoolbook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6" y="1580557"/>
                <a:ext cx="510011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5496" y="2097582"/>
                <a:ext cx="585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entury Schoolbook" charset="0"/>
                              <a:cs typeface="Century Schoolbook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  <a:ea typeface="Century Schoolbook" charset="0"/>
                              <a:cs typeface="Century Schoolbook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  <a:ea typeface="Century Schoolbook" charset="0"/>
                              <a:cs typeface="Century Schoolbook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6" y="2097582"/>
                <a:ext cx="585353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5496" y="2614606"/>
                <a:ext cx="5100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entury Schoolbook" charset="0"/>
                              <a:cs typeface="Century Schoolbook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  <a:ea typeface="Century Schoolbook" charset="0"/>
                              <a:cs typeface="Century Schoolbook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  <a:ea typeface="Century Schoolbook" charset="0"/>
                              <a:cs typeface="Century Schoolbook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6" y="2614606"/>
                <a:ext cx="510011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55496" y="3131631"/>
                <a:ext cx="5853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entury Schoolbook" charset="0"/>
                              <a:cs typeface="Century Schoolbook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  <a:ea typeface="Century Schoolbook" charset="0"/>
                              <a:cs typeface="Century Schoolbook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  <a:ea typeface="Century Schoolbook" charset="0"/>
                              <a:cs typeface="Century Schoolbook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6" y="3131631"/>
                <a:ext cx="58535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55496" y="3648655"/>
            <a:ext cx="4442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b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31" idx="1"/>
          </p:cNvCxnSpPr>
          <p:nvPr/>
        </p:nvCxnSpPr>
        <p:spPr>
          <a:xfrm>
            <a:off x="1540849" y="2343804"/>
            <a:ext cx="917516" cy="50026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  <a:endCxn id="31" idx="1"/>
          </p:cNvCxnSpPr>
          <p:nvPr/>
        </p:nvCxnSpPr>
        <p:spPr>
          <a:xfrm flipV="1">
            <a:off x="1540848" y="2844065"/>
            <a:ext cx="917517" cy="5337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31" idx="1"/>
          </p:cNvCxnSpPr>
          <p:nvPr/>
        </p:nvCxnSpPr>
        <p:spPr>
          <a:xfrm flipV="1">
            <a:off x="1399781" y="2844065"/>
            <a:ext cx="1058584" cy="105081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3"/>
            <a:endCxn id="31" idx="1"/>
          </p:cNvCxnSpPr>
          <p:nvPr/>
        </p:nvCxnSpPr>
        <p:spPr>
          <a:xfrm>
            <a:off x="1465507" y="1826779"/>
            <a:ext cx="992858" cy="101728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9" idx="3"/>
            <a:endCxn id="31" idx="1"/>
          </p:cNvCxnSpPr>
          <p:nvPr/>
        </p:nvCxnSpPr>
        <p:spPr>
          <a:xfrm flipV="1">
            <a:off x="1465507" y="2844065"/>
            <a:ext cx="992858" cy="1676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7" name="Table 86"/>
              <p:cNvGraphicFramePr>
                <a:graphicFrameLocks noGrp="1"/>
              </p:cNvGraphicFramePr>
              <p:nvPr/>
            </p:nvGraphicFramePr>
            <p:xfrm>
              <a:off x="7207051" y="2550320"/>
              <a:ext cx="1984918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49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7133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= 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𝜎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𝑧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entury Schoolbook" charset="0"/>
                            <a:ea typeface="Century Schoolbook" charset="0"/>
                            <a:cs typeface="Century Schoolbook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7" name="Tab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3007352"/>
                  </p:ext>
                </p:extLst>
              </p:nvPr>
            </p:nvGraphicFramePr>
            <p:xfrm>
              <a:off x="7207051" y="2550320"/>
              <a:ext cx="1984918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4918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7" t="-1042" r="-613" b="-20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3" name="Straight Arrow Connector 92"/>
          <p:cNvCxnSpPr/>
          <p:nvPr/>
        </p:nvCxnSpPr>
        <p:spPr>
          <a:xfrm flipV="1">
            <a:off x="9191969" y="2799119"/>
            <a:ext cx="616390" cy="4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4" name="Table 93"/>
              <p:cNvGraphicFramePr>
                <a:graphicFrameLocks noGrp="1"/>
              </p:cNvGraphicFramePr>
              <p:nvPr/>
            </p:nvGraphicFramePr>
            <p:xfrm>
              <a:off x="9808359" y="2550320"/>
              <a:ext cx="1379322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9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433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ℒ</m:t>
                                </m:r>
                                <m:r>
                                  <a:rPr lang="en-US" sz="3200" b="0" i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a</m:t>
                                </m:r>
                                <m:r>
                                  <a:rPr lang="en-US" sz="3200" b="0" i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entury Schoolbook" charset="0"/>
                                    <a:cs typeface="Century Schoolbook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entury Schoolbook" charset="0"/>
                            <a:ea typeface="Century Schoolbook" charset="0"/>
                            <a:cs typeface="Century Schoolbook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4" name="Table 9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2531199"/>
                  </p:ext>
                </p:extLst>
              </p:nvPr>
            </p:nvGraphicFramePr>
            <p:xfrm>
              <a:off x="9808359" y="2550320"/>
              <a:ext cx="1379322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9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39" t="-1042" r="-877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7" name="Straight Arrow Connector 96"/>
          <p:cNvCxnSpPr/>
          <p:nvPr/>
        </p:nvCxnSpPr>
        <p:spPr>
          <a:xfrm flipV="1">
            <a:off x="6590661" y="2842071"/>
            <a:ext cx="616390" cy="4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2840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98A2AA-C9DF-A8FB-4F1D-06DD75F897B9}"/>
              </a:ext>
            </a:extLst>
          </p:cNvPr>
          <p:cNvSpPr txBox="1"/>
          <p:nvPr/>
        </p:nvSpPr>
        <p:spPr>
          <a:xfrm>
            <a:off x="3935760" y="2564904"/>
            <a:ext cx="5031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/>
              <a:t>Sinir</a:t>
            </a:r>
            <a:r>
              <a:rPr lang="en-US" sz="6000" dirty="0"/>
              <a:t> </a:t>
            </a:r>
            <a:r>
              <a:rPr lang="en-US" sz="6000" dirty="0" err="1"/>
              <a:t>Ağı</a:t>
            </a:r>
            <a:r>
              <a:rPr lang="en-US" sz="6000" dirty="0"/>
              <a:t> </a:t>
            </a:r>
            <a:r>
              <a:rPr lang="en-US" sz="6000" dirty="0" err="1"/>
              <a:t>Temsili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32791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" y="29818"/>
            <a:ext cx="10515600" cy="924413"/>
          </a:xfrm>
        </p:spPr>
        <p:txBody>
          <a:bodyPr/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What is a Neural Network?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119" y="3584746"/>
            <a:ext cx="3338560" cy="1669702"/>
            <a:chOff x="-12232" y="3668255"/>
            <a:chExt cx="3365030" cy="21636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-12232" y="3668255"/>
                  <a:ext cx="6395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232" y="3668255"/>
                  <a:ext cx="639544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-12232" y="4501371"/>
                  <a:ext cx="62081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232" y="4501371"/>
                  <a:ext cx="620811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-12232" y="5308663"/>
                  <a:ext cx="62081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232" y="5308663"/>
                  <a:ext cx="620811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457" idx="6"/>
              <a:endCxn id="458" idx="3"/>
            </p:cNvCxnSpPr>
            <p:nvPr/>
          </p:nvCxnSpPr>
          <p:spPr>
            <a:xfrm flipV="1">
              <a:off x="1448781" y="4884124"/>
              <a:ext cx="746427" cy="67140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456" idx="6"/>
              <a:endCxn id="458" idx="2"/>
            </p:cNvCxnSpPr>
            <p:nvPr/>
          </p:nvCxnSpPr>
          <p:spPr>
            <a:xfrm flipV="1">
              <a:off x="1448781" y="4758446"/>
              <a:ext cx="705935" cy="453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458" idx="6"/>
              <a:endCxn id="37" idx="1"/>
            </p:cNvCxnSpPr>
            <p:nvPr/>
          </p:nvCxnSpPr>
          <p:spPr>
            <a:xfrm>
              <a:off x="2431211" y="4758446"/>
              <a:ext cx="619597" cy="226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172285" y="3792704"/>
              <a:ext cx="276495" cy="3554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6" name="Straight Arrow Connector 35"/>
            <p:cNvCxnSpPr>
              <a:stCxn id="35" idx="6"/>
              <a:endCxn id="458" idx="1"/>
            </p:cNvCxnSpPr>
            <p:nvPr/>
          </p:nvCxnSpPr>
          <p:spPr>
            <a:xfrm>
              <a:off x="1448780" y="3970438"/>
              <a:ext cx="746428" cy="662331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050807" y="4545269"/>
                  <a:ext cx="301991" cy="430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0807" y="4545269"/>
                  <a:ext cx="301991" cy="4308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6" name="Oval 455"/>
            <p:cNvSpPr/>
            <p:nvPr/>
          </p:nvSpPr>
          <p:spPr>
            <a:xfrm>
              <a:off x="1172286" y="4585246"/>
              <a:ext cx="276495" cy="3554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7" name="Oval 456"/>
            <p:cNvSpPr/>
            <p:nvPr/>
          </p:nvSpPr>
          <p:spPr>
            <a:xfrm>
              <a:off x="1172286" y="5377790"/>
              <a:ext cx="276495" cy="3554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8" name="Oval 457"/>
            <p:cNvSpPr/>
            <p:nvPr/>
          </p:nvSpPr>
          <p:spPr>
            <a:xfrm>
              <a:off x="2154716" y="4580712"/>
              <a:ext cx="276495" cy="3554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66" name="Straight Arrow Connector 465"/>
            <p:cNvCxnSpPr>
              <a:stCxn id="31" idx="3"/>
              <a:endCxn id="456" idx="3"/>
            </p:cNvCxnSpPr>
            <p:nvPr/>
          </p:nvCxnSpPr>
          <p:spPr>
            <a:xfrm flipV="1">
              <a:off x="608579" y="4888658"/>
              <a:ext cx="604199" cy="68161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Arrow Connector 466"/>
            <p:cNvCxnSpPr>
              <a:stCxn id="31" idx="3"/>
              <a:endCxn id="457" idx="2"/>
            </p:cNvCxnSpPr>
            <p:nvPr/>
          </p:nvCxnSpPr>
          <p:spPr>
            <a:xfrm flipV="1">
              <a:off x="608579" y="5555524"/>
              <a:ext cx="563707" cy="14749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Arrow Connector 467"/>
            <p:cNvCxnSpPr>
              <a:stCxn id="31" idx="3"/>
              <a:endCxn id="35" idx="3"/>
            </p:cNvCxnSpPr>
            <p:nvPr/>
          </p:nvCxnSpPr>
          <p:spPr>
            <a:xfrm flipV="1">
              <a:off x="608579" y="4096116"/>
              <a:ext cx="604198" cy="147415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Arrow Connector 468"/>
            <p:cNvCxnSpPr>
              <a:stCxn id="30" idx="3"/>
              <a:endCxn id="456" idx="2"/>
            </p:cNvCxnSpPr>
            <p:nvPr/>
          </p:nvCxnSpPr>
          <p:spPr>
            <a:xfrm>
              <a:off x="608579" y="4762981"/>
              <a:ext cx="563706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Arrow Connector 469"/>
            <p:cNvCxnSpPr>
              <a:stCxn id="30" idx="3"/>
              <a:endCxn id="35" idx="3"/>
            </p:cNvCxnSpPr>
            <p:nvPr/>
          </p:nvCxnSpPr>
          <p:spPr>
            <a:xfrm flipV="1">
              <a:off x="608579" y="4096116"/>
              <a:ext cx="604197" cy="66686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Arrow Connector 470"/>
            <p:cNvCxnSpPr>
              <a:stCxn id="30" idx="3"/>
              <a:endCxn id="457" idx="2"/>
            </p:cNvCxnSpPr>
            <p:nvPr/>
          </p:nvCxnSpPr>
          <p:spPr>
            <a:xfrm>
              <a:off x="608579" y="4762981"/>
              <a:ext cx="563706" cy="79254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>
              <a:stCxn id="29" idx="3"/>
              <a:endCxn id="35" idx="2"/>
            </p:cNvCxnSpPr>
            <p:nvPr/>
          </p:nvCxnSpPr>
          <p:spPr>
            <a:xfrm>
              <a:off x="627312" y="3929865"/>
              <a:ext cx="544973" cy="40573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>
              <a:stCxn id="29" idx="3"/>
              <a:endCxn id="456" idx="1"/>
            </p:cNvCxnSpPr>
            <p:nvPr/>
          </p:nvCxnSpPr>
          <p:spPr>
            <a:xfrm>
              <a:off x="627312" y="3929865"/>
              <a:ext cx="585465" cy="70743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>
              <a:stCxn id="29" idx="3"/>
              <a:endCxn id="457" idx="1"/>
            </p:cNvCxnSpPr>
            <p:nvPr/>
          </p:nvCxnSpPr>
          <p:spPr>
            <a:xfrm>
              <a:off x="627312" y="3929865"/>
              <a:ext cx="585465" cy="1499982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5" name="Group 704"/>
          <p:cNvGrpSpPr/>
          <p:nvPr/>
        </p:nvGrpSpPr>
        <p:grpSpPr>
          <a:xfrm>
            <a:off x="3407309" y="2107560"/>
            <a:ext cx="2767859" cy="1545460"/>
            <a:chOff x="5638999" y="1337808"/>
            <a:chExt cx="2767859" cy="1545460"/>
          </a:xfrm>
        </p:grpSpPr>
        <p:sp>
          <p:nvSpPr>
            <p:cNvPr id="625" name="TextBox 624"/>
            <p:cNvSpPr txBox="1"/>
            <p:nvPr/>
          </p:nvSpPr>
          <p:spPr>
            <a:xfrm>
              <a:off x="5657858" y="1337808"/>
              <a:ext cx="364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entury Schoolbook" charset="0"/>
                  <a:ea typeface="Century Schoolbook" charset="0"/>
                  <a:cs typeface="Century Schoolbook" charset="0"/>
                </a:rPr>
                <a:t>x</a:t>
              </a:r>
              <a:endParaRPr lang="en-US" sz="1400" i="1" dirty="0">
                <a:latin typeface="Century Schoolbook" charset="0"/>
                <a:ea typeface="Century Schoolbook" charset="0"/>
                <a:cs typeface="Century Schoolbook" charset="0"/>
              </a:endParaRPr>
            </a:p>
          </p:txBody>
        </p:sp>
        <p:sp>
          <p:nvSpPr>
            <p:cNvPr id="626" name="TextBox 625"/>
            <p:cNvSpPr txBox="1"/>
            <p:nvPr/>
          </p:nvSpPr>
          <p:spPr>
            <a:xfrm>
              <a:off x="5638999" y="1910483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Century Schoolbook" charset="0"/>
                  <a:ea typeface="Century Schoolbook" charset="0"/>
                  <a:cs typeface="Century Schoolbook" charset="0"/>
                </a:rPr>
                <a:t>w</a:t>
              </a:r>
            </a:p>
          </p:txBody>
        </p:sp>
        <p:sp>
          <p:nvSpPr>
            <p:cNvPr id="627" name="TextBox 626"/>
            <p:cNvSpPr txBox="1"/>
            <p:nvPr/>
          </p:nvSpPr>
          <p:spPr>
            <a:xfrm>
              <a:off x="5687701" y="2483158"/>
              <a:ext cx="334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entury Schoolbook" charset="0"/>
                  <a:ea typeface="Century Schoolbook" charset="0"/>
                  <a:cs typeface="Century Schoolbook" charset="0"/>
                </a:rPr>
                <a:t>b</a:t>
              </a:r>
            </a:p>
          </p:txBody>
        </p:sp>
        <p:cxnSp>
          <p:nvCxnSpPr>
            <p:cNvPr id="628" name="Straight Arrow Connector 627"/>
            <p:cNvCxnSpPr>
              <a:stCxn id="625" idx="3"/>
              <a:endCxn id="633" idx="1"/>
            </p:cNvCxnSpPr>
            <p:nvPr/>
          </p:nvCxnSpPr>
          <p:spPr>
            <a:xfrm>
              <a:off x="6022437" y="1537863"/>
              <a:ext cx="634506" cy="58775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Arrow Connector 628"/>
            <p:cNvCxnSpPr>
              <a:stCxn id="627" idx="3"/>
              <a:endCxn id="633" idx="1"/>
            </p:cNvCxnSpPr>
            <p:nvPr/>
          </p:nvCxnSpPr>
          <p:spPr>
            <a:xfrm flipV="1">
              <a:off x="6022437" y="2125619"/>
              <a:ext cx="634506" cy="55759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Arrow Connector 629"/>
            <p:cNvCxnSpPr>
              <a:stCxn id="626" idx="3"/>
              <a:endCxn id="633" idx="1"/>
            </p:cNvCxnSpPr>
            <p:nvPr/>
          </p:nvCxnSpPr>
          <p:spPr>
            <a:xfrm>
              <a:off x="6022437" y="2110538"/>
              <a:ext cx="634506" cy="15081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3" name="TextBox 632"/>
                <p:cNvSpPr txBox="1"/>
                <p:nvPr/>
              </p:nvSpPr>
              <p:spPr>
                <a:xfrm>
                  <a:off x="6656943" y="1935054"/>
                  <a:ext cx="1749915" cy="3811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3" name="TextBox 6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943" y="1935054"/>
                  <a:ext cx="1749915" cy="3811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6" name="Group 705"/>
          <p:cNvGrpSpPr/>
          <p:nvPr/>
        </p:nvGrpSpPr>
        <p:grpSpPr>
          <a:xfrm>
            <a:off x="6175170" y="2704806"/>
            <a:ext cx="1486151" cy="369332"/>
            <a:chOff x="8632187" y="1935054"/>
            <a:chExt cx="1864664" cy="369332"/>
          </a:xfrm>
        </p:grpSpPr>
        <p:cxnSp>
          <p:nvCxnSpPr>
            <p:cNvPr id="639" name="Straight Arrow Connector 638"/>
            <p:cNvCxnSpPr>
              <a:cxnSpLocks/>
              <a:stCxn id="633" idx="3"/>
              <a:endCxn id="645" idx="1"/>
            </p:cNvCxnSpPr>
            <p:nvPr/>
          </p:nvCxnSpPr>
          <p:spPr>
            <a:xfrm flipV="1">
              <a:off x="8632187" y="2119720"/>
              <a:ext cx="278236" cy="5899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5" name="TextBox 644"/>
                <p:cNvSpPr txBox="1"/>
                <p:nvPr/>
              </p:nvSpPr>
              <p:spPr>
                <a:xfrm>
                  <a:off x="8910423" y="1935054"/>
                  <a:ext cx="1586428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5" name="TextBox 6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0423" y="1935054"/>
                  <a:ext cx="158642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129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7" name="Group 706"/>
          <p:cNvGrpSpPr/>
          <p:nvPr/>
        </p:nvGrpSpPr>
        <p:grpSpPr>
          <a:xfrm>
            <a:off x="7661318" y="2704807"/>
            <a:ext cx="1282288" cy="369332"/>
            <a:chOff x="11143617" y="1830544"/>
            <a:chExt cx="1436617" cy="386497"/>
          </a:xfrm>
        </p:grpSpPr>
        <p:cxnSp>
          <p:nvCxnSpPr>
            <p:cNvPr id="646" name="Straight Arrow Connector 645"/>
            <p:cNvCxnSpPr>
              <a:cxnSpLocks/>
              <a:stCxn id="645" idx="3"/>
              <a:endCxn id="647" idx="1"/>
            </p:cNvCxnSpPr>
            <p:nvPr/>
          </p:nvCxnSpPr>
          <p:spPr>
            <a:xfrm>
              <a:off x="11143617" y="2023791"/>
              <a:ext cx="249889" cy="1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7" name="TextBox 646"/>
                <p:cNvSpPr txBox="1"/>
                <p:nvPr/>
              </p:nvSpPr>
              <p:spPr>
                <a:xfrm>
                  <a:off x="11393507" y="1830544"/>
                  <a:ext cx="1186727" cy="38649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7" name="TextBox 6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3507" y="1830544"/>
                  <a:ext cx="1186727" cy="386497"/>
                </a:xfrm>
                <a:prstGeom prst="rect">
                  <a:avLst/>
                </a:prstGeom>
                <a:blipFill>
                  <a:blip r:embed="rId8"/>
                  <a:stretch>
                    <a:fillRect b="-1129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6" name="Group 885"/>
          <p:cNvGrpSpPr/>
          <p:nvPr/>
        </p:nvGrpSpPr>
        <p:grpSpPr>
          <a:xfrm>
            <a:off x="1526473" y="4933601"/>
            <a:ext cx="748548" cy="1652110"/>
            <a:chOff x="3045259" y="3832282"/>
            <a:chExt cx="748548" cy="1382442"/>
          </a:xfrm>
        </p:grpSpPr>
        <p:sp>
          <p:nvSpPr>
            <p:cNvPr id="709" name="TextBox 708"/>
            <p:cNvSpPr txBox="1"/>
            <p:nvPr/>
          </p:nvSpPr>
          <p:spPr>
            <a:xfrm>
              <a:off x="3340591" y="3832282"/>
              <a:ext cx="357177" cy="334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Century Schoolbook" charset="0"/>
                  <a:ea typeface="Century Schoolbook" charset="0"/>
                  <a:cs typeface="Century Schoolbook" charset="0"/>
                </a:rPr>
                <a:t>x</a:t>
              </a:r>
              <a:endParaRPr lang="en-US" sz="1400" i="1" dirty="0">
                <a:latin typeface="Century Schoolbook" charset="0"/>
                <a:ea typeface="Century Schoolbook" charset="0"/>
                <a:cs typeface="Century Schoolbook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0" name="TextBox 709"/>
                <p:cNvSpPr txBox="1"/>
                <p:nvPr/>
              </p:nvSpPr>
              <p:spPr>
                <a:xfrm>
                  <a:off x="3045259" y="4357366"/>
                  <a:ext cx="632077" cy="345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</mc:Choice>
          <mc:Fallback xmlns="">
            <p:sp>
              <p:nvSpPr>
                <p:cNvPr id="710" name="TextBox 7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259" y="4357366"/>
                  <a:ext cx="632077" cy="345854"/>
                </a:xfrm>
                <a:prstGeom prst="rect">
                  <a:avLst/>
                </a:prstGeom>
                <a:blipFill>
                  <a:blip r:embed="rId9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1" name="TextBox 710"/>
                <p:cNvSpPr txBox="1"/>
                <p:nvPr/>
              </p:nvSpPr>
              <p:spPr>
                <a:xfrm>
                  <a:off x="3141514" y="4868870"/>
                  <a:ext cx="652293" cy="345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</mc:Choice>
          <mc:Fallback xmlns="">
            <p:sp>
              <p:nvSpPr>
                <p:cNvPr id="711" name="TextBox 7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1514" y="4868870"/>
                  <a:ext cx="652293" cy="3458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7" name="Group 886"/>
          <p:cNvGrpSpPr/>
          <p:nvPr/>
        </p:nvGrpSpPr>
        <p:grpSpPr>
          <a:xfrm>
            <a:off x="2158553" y="5133658"/>
            <a:ext cx="2522574" cy="1198661"/>
            <a:chOff x="2553001" y="4094933"/>
            <a:chExt cx="2522574" cy="1003015"/>
          </a:xfrm>
        </p:grpSpPr>
        <p:cxnSp>
          <p:nvCxnSpPr>
            <p:cNvPr id="712" name="Straight Arrow Connector 711"/>
            <p:cNvCxnSpPr>
              <a:cxnSpLocks/>
              <a:stCxn id="709" idx="3"/>
              <a:endCxn id="715" idx="1"/>
            </p:cNvCxnSpPr>
            <p:nvPr/>
          </p:nvCxnSpPr>
          <p:spPr>
            <a:xfrm>
              <a:off x="2573430" y="4094933"/>
              <a:ext cx="325175" cy="54254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Arrow Connector 712"/>
            <p:cNvCxnSpPr>
              <a:cxnSpLocks/>
              <a:endCxn id="715" idx="1"/>
            </p:cNvCxnSpPr>
            <p:nvPr/>
          </p:nvCxnSpPr>
          <p:spPr>
            <a:xfrm flipV="1">
              <a:off x="2582244" y="4637478"/>
              <a:ext cx="316361" cy="46047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Arrow Connector 713"/>
            <p:cNvCxnSpPr>
              <a:cxnSpLocks/>
              <a:endCxn id="715" idx="1"/>
            </p:cNvCxnSpPr>
            <p:nvPr/>
          </p:nvCxnSpPr>
          <p:spPr>
            <a:xfrm>
              <a:off x="2553001" y="4632424"/>
              <a:ext cx="345604" cy="505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5" name="TextBox 714"/>
                <p:cNvSpPr txBox="1"/>
                <p:nvPr/>
              </p:nvSpPr>
              <p:spPr>
                <a:xfrm>
                  <a:off x="2898605" y="4478017"/>
                  <a:ext cx="2176970" cy="3189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5" name="TextBox 7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8605" y="4478017"/>
                  <a:ext cx="2176970" cy="3189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2" name="Group 881"/>
          <p:cNvGrpSpPr/>
          <p:nvPr/>
        </p:nvGrpSpPr>
        <p:grpSpPr>
          <a:xfrm>
            <a:off x="4681127" y="5593840"/>
            <a:ext cx="1731721" cy="381130"/>
            <a:chOff x="5506298" y="4329125"/>
            <a:chExt cx="1570874" cy="573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8" name="TextBox 717"/>
                <p:cNvSpPr txBox="1"/>
                <p:nvPr/>
              </p:nvSpPr>
              <p:spPr>
                <a:xfrm>
                  <a:off x="5701456" y="4329125"/>
                  <a:ext cx="1375716" cy="57322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[1]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[1]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8" name="TextBox 7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456" y="4329125"/>
                  <a:ext cx="1375716" cy="573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797" b="-109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2" name="Straight Arrow Connector 781"/>
            <p:cNvCxnSpPr>
              <a:cxnSpLocks/>
              <a:stCxn id="715" idx="3"/>
              <a:endCxn id="718" idx="1"/>
            </p:cNvCxnSpPr>
            <p:nvPr/>
          </p:nvCxnSpPr>
          <p:spPr>
            <a:xfrm>
              <a:off x="5506298" y="4612163"/>
              <a:ext cx="195158" cy="3572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3" name="Group 882"/>
          <p:cNvGrpSpPr/>
          <p:nvPr/>
        </p:nvGrpSpPr>
        <p:grpSpPr>
          <a:xfrm>
            <a:off x="6412850" y="5593841"/>
            <a:ext cx="2648679" cy="392993"/>
            <a:chOff x="7306701" y="4370813"/>
            <a:chExt cx="1913910" cy="562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5" name="TextBox 724"/>
                <p:cNvSpPr txBox="1"/>
                <p:nvPr/>
              </p:nvSpPr>
              <p:spPr>
                <a:xfrm>
                  <a:off x="7450609" y="4370813"/>
                  <a:ext cx="1770002" cy="56253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[1]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[2]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5" name="TextBox 7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0609" y="4370813"/>
                  <a:ext cx="1770002" cy="5625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9" name="Straight Arrow Connector 788"/>
            <p:cNvCxnSpPr>
              <a:stCxn id="718" idx="3"/>
              <a:endCxn id="725" idx="1"/>
            </p:cNvCxnSpPr>
            <p:nvPr/>
          </p:nvCxnSpPr>
          <p:spPr>
            <a:xfrm>
              <a:off x="7306701" y="4643588"/>
              <a:ext cx="143908" cy="8493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4" name="Group 883"/>
          <p:cNvGrpSpPr/>
          <p:nvPr/>
        </p:nvGrpSpPr>
        <p:grpSpPr>
          <a:xfrm>
            <a:off x="9061527" y="5585431"/>
            <a:ext cx="1798163" cy="381130"/>
            <a:chOff x="9080539" y="4384892"/>
            <a:chExt cx="1798163" cy="3189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2" name="TextBox 721"/>
                <p:cNvSpPr txBox="1"/>
                <p:nvPr/>
              </p:nvSpPr>
              <p:spPr>
                <a:xfrm>
                  <a:off x="9239992" y="4384892"/>
                  <a:ext cx="1638710" cy="3189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[2]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[2]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2" name="TextBox 7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9992" y="4384892"/>
                  <a:ext cx="1638710" cy="31891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07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0" name="Straight Arrow Connector 789"/>
            <p:cNvCxnSpPr>
              <a:stCxn id="725" idx="3"/>
              <a:endCxn id="722" idx="1"/>
            </p:cNvCxnSpPr>
            <p:nvPr/>
          </p:nvCxnSpPr>
          <p:spPr>
            <a:xfrm flipV="1">
              <a:off x="9080539" y="4544351"/>
              <a:ext cx="159453" cy="12001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5" name="Group 884"/>
          <p:cNvGrpSpPr/>
          <p:nvPr/>
        </p:nvGrpSpPr>
        <p:grpSpPr>
          <a:xfrm>
            <a:off x="10859690" y="5593840"/>
            <a:ext cx="1185902" cy="381130"/>
            <a:chOff x="10814722" y="4384895"/>
            <a:chExt cx="1185902" cy="318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1" name="TextBox 780"/>
                <p:cNvSpPr txBox="1"/>
                <p:nvPr/>
              </p:nvSpPr>
              <p:spPr>
                <a:xfrm>
                  <a:off x="10998306" y="4384895"/>
                  <a:ext cx="1002318" cy="3189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[2]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1" name="TextBox 7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8306" y="4384895"/>
                  <a:ext cx="1002318" cy="31892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87500" r="-15663" b="-11406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1" name="Straight Arrow Connector 790"/>
            <p:cNvCxnSpPr>
              <a:stCxn id="722" idx="3"/>
              <a:endCxn id="781" idx="1"/>
            </p:cNvCxnSpPr>
            <p:nvPr/>
          </p:nvCxnSpPr>
          <p:spPr>
            <a:xfrm>
              <a:off x="10814722" y="4537319"/>
              <a:ext cx="183584" cy="703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81119" y="743492"/>
            <a:ext cx="3330678" cy="1792026"/>
            <a:chOff x="-12232" y="1190818"/>
            <a:chExt cx="3330678" cy="1792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-12232" y="1190818"/>
                  <a:ext cx="612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232" y="1190818"/>
                  <a:ext cx="612539" cy="52322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-12232" y="1825221"/>
                  <a:ext cx="62081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232" y="1825221"/>
                  <a:ext cx="620811" cy="52322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-12232" y="2459624"/>
                  <a:ext cx="62081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232" y="2459624"/>
                  <a:ext cx="620811" cy="52322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4" idx="3"/>
              <a:endCxn id="71" idx="1"/>
            </p:cNvCxnSpPr>
            <p:nvPr/>
          </p:nvCxnSpPr>
          <p:spPr>
            <a:xfrm>
              <a:off x="600307" y="1452428"/>
              <a:ext cx="1199867" cy="52872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3"/>
              <a:endCxn id="71" idx="2"/>
            </p:cNvCxnSpPr>
            <p:nvPr/>
          </p:nvCxnSpPr>
          <p:spPr>
            <a:xfrm flipV="1">
              <a:off x="608579" y="2078135"/>
              <a:ext cx="1152546" cy="869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3"/>
              <a:endCxn id="71" idx="3"/>
            </p:cNvCxnSpPr>
            <p:nvPr/>
          </p:nvCxnSpPr>
          <p:spPr>
            <a:xfrm flipV="1">
              <a:off x="608579" y="2175122"/>
              <a:ext cx="1191595" cy="546112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1" idx="6"/>
              <a:endCxn id="19" idx="1"/>
            </p:cNvCxnSpPr>
            <p:nvPr/>
          </p:nvCxnSpPr>
          <p:spPr>
            <a:xfrm flipV="1">
              <a:off x="2027765" y="2073758"/>
              <a:ext cx="881706" cy="4377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909470" y="1815583"/>
                  <a:ext cx="408976" cy="5163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70" y="1815583"/>
                  <a:ext cx="408976" cy="51634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/>
            <p:cNvSpPr/>
            <p:nvPr/>
          </p:nvSpPr>
          <p:spPr>
            <a:xfrm>
              <a:off x="1761125" y="1940975"/>
              <a:ext cx="26664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E28782D-C70B-49CE-A7D9-EC4F4AF497F6}"/>
              </a:ext>
            </a:extLst>
          </p:cNvPr>
          <p:cNvGrpSpPr/>
          <p:nvPr/>
        </p:nvGrpSpPr>
        <p:grpSpPr>
          <a:xfrm>
            <a:off x="5560419" y="5790338"/>
            <a:ext cx="1051587" cy="1121031"/>
            <a:chOff x="5560419" y="5790338"/>
            <a:chExt cx="1051587" cy="1121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4A257ED5-1F3A-4D87-98A1-9008F8066174}"/>
                    </a:ext>
                  </a:extLst>
                </p:cNvPr>
                <p:cNvSpPr txBox="1"/>
                <p:nvPr/>
              </p:nvSpPr>
              <p:spPr>
                <a:xfrm>
                  <a:off x="5560419" y="6133181"/>
                  <a:ext cx="689984" cy="4133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4A257ED5-1F3A-4D87-98A1-9008F8066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419" y="6133181"/>
                  <a:ext cx="689984" cy="41331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551669C1-88F8-4A8A-99B9-325AA0DF1A0B}"/>
                    </a:ext>
                  </a:extLst>
                </p:cNvPr>
                <p:cNvSpPr txBox="1"/>
                <p:nvPr/>
              </p:nvSpPr>
              <p:spPr>
                <a:xfrm>
                  <a:off x="5598109" y="6498051"/>
                  <a:ext cx="652294" cy="4133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551669C1-88F8-4A8A-99B9-325AA0DF1A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109" y="6498051"/>
                  <a:ext cx="652294" cy="41331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A134003-E4FA-49E1-8492-76C5A1671BF3}"/>
                </a:ext>
              </a:extLst>
            </p:cNvPr>
            <p:cNvCxnSpPr>
              <a:cxnSpLocks/>
              <a:stCxn id="126" idx="3"/>
              <a:endCxn id="725" idx="1"/>
            </p:cNvCxnSpPr>
            <p:nvPr/>
          </p:nvCxnSpPr>
          <p:spPr>
            <a:xfrm flipV="1">
              <a:off x="6250403" y="5790338"/>
              <a:ext cx="361603" cy="549502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3EDBFDCA-A50F-402F-95DB-C9A99F2B4135}"/>
                </a:ext>
              </a:extLst>
            </p:cNvPr>
            <p:cNvCxnSpPr>
              <a:cxnSpLocks/>
              <a:stCxn id="127" idx="3"/>
              <a:endCxn id="725" idx="1"/>
            </p:cNvCxnSpPr>
            <p:nvPr/>
          </p:nvCxnSpPr>
          <p:spPr>
            <a:xfrm flipV="1">
              <a:off x="6250403" y="5790338"/>
              <a:ext cx="361603" cy="914372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08625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2"/>
            <a:ext cx="10515600" cy="1325563"/>
          </a:xfrm>
        </p:spPr>
        <p:txBody>
          <a:bodyPr/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Neural Network Representation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96339" y="1674880"/>
            <a:ext cx="5766892" cy="3461860"/>
            <a:chOff x="6533203" y="1384698"/>
            <a:chExt cx="4109986" cy="25413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540368" y="1829228"/>
                  <a:ext cx="6051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368" y="1829228"/>
                  <a:ext cx="605136" cy="52322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533203" y="2477705"/>
                  <a:ext cx="6123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203" y="2477705"/>
                  <a:ext cx="612302" cy="52322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533203" y="3126181"/>
                  <a:ext cx="6123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203" y="3126181"/>
                  <a:ext cx="612302" cy="52322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>
              <a:off x="9625255" y="2687287"/>
              <a:ext cx="560734" cy="4592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961657" y="1384698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0241860" y="2525552"/>
                  <a:ext cx="401329" cy="3629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860" y="2525552"/>
                  <a:ext cx="401329" cy="36290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/>
            <p:cNvSpPr/>
            <p:nvPr/>
          </p:nvSpPr>
          <p:spPr>
            <a:xfrm>
              <a:off x="7961657" y="2079412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Oval 37"/>
            <p:cNvSpPr/>
            <p:nvPr/>
          </p:nvSpPr>
          <p:spPr>
            <a:xfrm>
              <a:off x="7961657" y="2774126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Oval 38"/>
            <p:cNvSpPr/>
            <p:nvPr/>
          </p:nvSpPr>
          <p:spPr>
            <a:xfrm>
              <a:off x="7961657" y="3468841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8418857" y="1613298"/>
              <a:ext cx="816153" cy="907909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8418857" y="2308012"/>
              <a:ext cx="749198" cy="37484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8418857" y="2682852"/>
              <a:ext cx="749198" cy="31987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8351902" y="2844497"/>
              <a:ext cx="883108" cy="691299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9168055" y="2454252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7145504" y="1613298"/>
              <a:ext cx="816153" cy="47754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145505" y="2308012"/>
              <a:ext cx="816152" cy="431303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7145505" y="3002726"/>
              <a:ext cx="816152" cy="38506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145505" y="3387791"/>
              <a:ext cx="816152" cy="30965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145505" y="1774943"/>
              <a:ext cx="883107" cy="161284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7145505" y="2469657"/>
              <a:ext cx="883107" cy="91813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7145505" y="1613298"/>
              <a:ext cx="816152" cy="1126017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7145505" y="2739315"/>
              <a:ext cx="883107" cy="796481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145505" y="2739315"/>
              <a:ext cx="883107" cy="10176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145504" y="2090838"/>
              <a:ext cx="816153" cy="21717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7145504" y="2090838"/>
              <a:ext cx="816153" cy="91188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145504" y="2090838"/>
              <a:ext cx="883108" cy="144495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3620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Housing Price Prediction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365662" y="2054431"/>
            <a:ext cx="23751" cy="3206338"/>
          </a:xfrm>
          <a:prstGeom prst="line">
            <a:avLst/>
          </a:prstGeom>
          <a:ln w="63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65662" y="5260769"/>
            <a:ext cx="5047013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6956" y="5474524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2400">
                <a:latin typeface="Century Schoolbook" charset="0"/>
                <a:ea typeface="Century Schoolbook" charset="0"/>
                <a:cs typeface="Century Schoolbook" charset="0"/>
              </a:rPr>
              <a:t>size of house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581079" y="324489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2400">
                <a:latin typeface="Century Schoolbook" charset="0"/>
                <a:ea typeface="Century Schoolbook" charset="0"/>
                <a:cs typeface="Century Schoolbook" charset="0"/>
              </a:rPr>
              <a:t>price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45065" y="2662919"/>
            <a:ext cx="280020" cy="280020"/>
            <a:chOff x="6412674" y="3475729"/>
            <a:chExt cx="731520" cy="7315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991771" y="3582429"/>
            <a:ext cx="280020" cy="280020"/>
            <a:chOff x="6412674" y="3475729"/>
            <a:chExt cx="731520" cy="73152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815980" y="2471695"/>
            <a:ext cx="280020" cy="280020"/>
            <a:chOff x="6412674" y="3475729"/>
            <a:chExt cx="731520" cy="7315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637132" y="3602734"/>
            <a:ext cx="280020" cy="280020"/>
            <a:chOff x="6412674" y="3475729"/>
            <a:chExt cx="731520" cy="73152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182666" y="4062490"/>
            <a:ext cx="280020" cy="280020"/>
            <a:chOff x="6412674" y="3475729"/>
            <a:chExt cx="731520" cy="73152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749158" y="4421599"/>
            <a:ext cx="280020" cy="280020"/>
            <a:chOff x="6412674" y="3475729"/>
            <a:chExt cx="731520" cy="73152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412674" y="3475729"/>
              <a:ext cx="731520" cy="7315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D5721C-E11F-467C-A334-FB8F4E72602F}"/>
                  </a:ext>
                </a:extLst>
              </p14:cNvPr>
              <p14:cNvContentPartPr/>
              <p14:nvPr/>
            </p14:nvContentPartPr>
            <p14:xfrm>
              <a:off x="888840" y="343080"/>
              <a:ext cx="10662120" cy="5334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D5721C-E11F-467C-A334-FB8F4E7260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9480" y="333720"/>
                <a:ext cx="10680840" cy="53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0233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09"/>
          <p:cNvCxnSpPr/>
          <p:nvPr/>
        </p:nvCxnSpPr>
        <p:spPr>
          <a:xfrm>
            <a:off x="6096000" y="1567115"/>
            <a:ext cx="0" cy="4522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0" y="-75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Neural Network Representation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grpSp>
        <p:nvGrpSpPr>
          <p:cNvPr id="1645" name="Group 1644"/>
          <p:cNvGrpSpPr/>
          <p:nvPr/>
        </p:nvGrpSpPr>
        <p:grpSpPr>
          <a:xfrm>
            <a:off x="6425108" y="1318041"/>
            <a:ext cx="4109986" cy="2541343"/>
            <a:chOff x="6533203" y="1384698"/>
            <a:chExt cx="4109986" cy="25413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6540368" y="1829228"/>
                  <a:ext cx="6051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368" y="1829228"/>
                  <a:ext cx="605136" cy="52322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6533203" y="2477705"/>
                  <a:ext cx="6123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203" y="2477705"/>
                  <a:ext cx="612302" cy="52322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6533203" y="3126181"/>
                  <a:ext cx="6123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203" y="3126181"/>
                  <a:ext cx="612302" cy="52322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/>
            <p:cNvCxnSpPr/>
            <p:nvPr/>
          </p:nvCxnSpPr>
          <p:spPr>
            <a:xfrm>
              <a:off x="9625255" y="2687287"/>
              <a:ext cx="560734" cy="4592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7961657" y="1384698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10241860" y="2525552"/>
                  <a:ext cx="401329" cy="3629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860" y="2525552"/>
                  <a:ext cx="401329" cy="36290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Oval 123"/>
            <p:cNvSpPr/>
            <p:nvPr/>
          </p:nvSpPr>
          <p:spPr>
            <a:xfrm>
              <a:off x="7961657" y="2079412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5" name="Oval 124"/>
            <p:cNvSpPr/>
            <p:nvPr/>
          </p:nvSpPr>
          <p:spPr>
            <a:xfrm>
              <a:off x="7961657" y="2774126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6" name="Oval 135"/>
            <p:cNvSpPr/>
            <p:nvPr/>
          </p:nvSpPr>
          <p:spPr>
            <a:xfrm>
              <a:off x="7961657" y="3468841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221" name="Straight Arrow Connector 1220"/>
            <p:cNvCxnSpPr>
              <a:stCxn id="121" idx="6"/>
              <a:endCxn id="1597" idx="1"/>
            </p:cNvCxnSpPr>
            <p:nvPr/>
          </p:nvCxnSpPr>
          <p:spPr>
            <a:xfrm>
              <a:off x="8418857" y="1613298"/>
              <a:ext cx="816153" cy="907909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8" name="Straight Arrow Connector 1507"/>
            <p:cNvCxnSpPr>
              <a:stCxn id="124" idx="6"/>
              <a:endCxn id="1597" idx="2"/>
            </p:cNvCxnSpPr>
            <p:nvPr/>
          </p:nvCxnSpPr>
          <p:spPr>
            <a:xfrm>
              <a:off x="8418857" y="2308012"/>
              <a:ext cx="749198" cy="37484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Arrow Connector 1583"/>
            <p:cNvCxnSpPr>
              <a:stCxn id="125" idx="6"/>
              <a:endCxn id="1597" idx="2"/>
            </p:cNvCxnSpPr>
            <p:nvPr/>
          </p:nvCxnSpPr>
          <p:spPr>
            <a:xfrm flipV="1">
              <a:off x="8418857" y="2682852"/>
              <a:ext cx="749198" cy="31987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Arrow Connector 1588"/>
            <p:cNvCxnSpPr>
              <a:stCxn id="136" idx="7"/>
              <a:endCxn id="1597" idx="3"/>
            </p:cNvCxnSpPr>
            <p:nvPr/>
          </p:nvCxnSpPr>
          <p:spPr>
            <a:xfrm flipV="1">
              <a:off x="8351902" y="2844497"/>
              <a:ext cx="883108" cy="691299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7" name="Oval 1596"/>
            <p:cNvSpPr/>
            <p:nvPr/>
          </p:nvSpPr>
          <p:spPr>
            <a:xfrm>
              <a:off x="9168055" y="2454252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606" name="Straight Arrow Connector 1605"/>
            <p:cNvCxnSpPr>
              <a:stCxn id="115" idx="3"/>
              <a:endCxn id="121" idx="2"/>
            </p:cNvCxnSpPr>
            <p:nvPr/>
          </p:nvCxnSpPr>
          <p:spPr>
            <a:xfrm flipV="1">
              <a:off x="7145504" y="1613298"/>
              <a:ext cx="816153" cy="47754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0" name="Straight Arrow Connector 1609"/>
            <p:cNvCxnSpPr>
              <a:stCxn id="116" idx="3"/>
              <a:endCxn id="124" idx="2"/>
            </p:cNvCxnSpPr>
            <p:nvPr/>
          </p:nvCxnSpPr>
          <p:spPr>
            <a:xfrm flipV="1">
              <a:off x="7145505" y="2308012"/>
              <a:ext cx="816152" cy="431303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3" name="Straight Arrow Connector 1612"/>
            <p:cNvCxnSpPr>
              <a:stCxn id="117" idx="3"/>
              <a:endCxn id="125" idx="2"/>
            </p:cNvCxnSpPr>
            <p:nvPr/>
          </p:nvCxnSpPr>
          <p:spPr>
            <a:xfrm flipV="1">
              <a:off x="7145505" y="3002726"/>
              <a:ext cx="816152" cy="38506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7" name="Straight Arrow Connector 1616"/>
            <p:cNvCxnSpPr>
              <a:stCxn id="117" idx="3"/>
              <a:endCxn id="136" idx="2"/>
            </p:cNvCxnSpPr>
            <p:nvPr/>
          </p:nvCxnSpPr>
          <p:spPr>
            <a:xfrm>
              <a:off x="7145505" y="3387791"/>
              <a:ext cx="816152" cy="30965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0" name="Straight Arrow Connector 1619"/>
            <p:cNvCxnSpPr>
              <a:stCxn id="117" idx="3"/>
              <a:endCxn id="121" idx="3"/>
            </p:cNvCxnSpPr>
            <p:nvPr/>
          </p:nvCxnSpPr>
          <p:spPr>
            <a:xfrm flipV="1">
              <a:off x="7145505" y="1774943"/>
              <a:ext cx="883107" cy="161284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1" name="Straight Arrow Connector 1620"/>
            <p:cNvCxnSpPr>
              <a:stCxn id="117" idx="3"/>
              <a:endCxn id="124" idx="3"/>
            </p:cNvCxnSpPr>
            <p:nvPr/>
          </p:nvCxnSpPr>
          <p:spPr>
            <a:xfrm flipV="1">
              <a:off x="7145505" y="2469657"/>
              <a:ext cx="883107" cy="91813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6" name="Straight Arrow Connector 1625"/>
            <p:cNvCxnSpPr>
              <a:stCxn id="116" idx="3"/>
              <a:endCxn id="121" idx="2"/>
            </p:cNvCxnSpPr>
            <p:nvPr/>
          </p:nvCxnSpPr>
          <p:spPr>
            <a:xfrm flipV="1">
              <a:off x="7145505" y="1613298"/>
              <a:ext cx="816152" cy="1126017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7" name="Straight Arrow Connector 1626"/>
            <p:cNvCxnSpPr>
              <a:stCxn id="116" idx="3"/>
              <a:endCxn id="136" idx="1"/>
            </p:cNvCxnSpPr>
            <p:nvPr/>
          </p:nvCxnSpPr>
          <p:spPr>
            <a:xfrm>
              <a:off x="7145505" y="2739315"/>
              <a:ext cx="883107" cy="796481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3" name="Straight Arrow Connector 1632"/>
            <p:cNvCxnSpPr>
              <a:stCxn id="116" idx="3"/>
              <a:endCxn id="125" idx="1"/>
            </p:cNvCxnSpPr>
            <p:nvPr/>
          </p:nvCxnSpPr>
          <p:spPr>
            <a:xfrm>
              <a:off x="7145505" y="2739315"/>
              <a:ext cx="883107" cy="10176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6" name="Straight Arrow Connector 1635"/>
            <p:cNvCxnSpPr>
              <a:stCxn id="115" idx="3"/>
              <a:endCxn id="124" idx="2"/>
            </p:cNvCxnSpPr>
            <p:nvPr/>
          </p:nvCxnSpPr>
          <p:spPr>
            <a:xfrm>
              <a:off x="7145504" y="2090838"/>
              <a:ext cx="816153" cy="21717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9" name="Straight Arrow Connector 1638"/>
            <p:cNvCxnSpPr>
              <a:stCxn id="115" idx="3"/>
              <a:endCxn id="125" idx="2"/>
            </p:cNvCxnSpPr>
            <p:nvPr/>
          </p:nvCxnSpPr>
          <p:spPr>
            <a:xfrm>
              <a:off x="7145504" y="2090838"/>
              <a:ext cx="816153" cy="91188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2" name="Straight Arrow Connector 1641"/>
            <p:cNvCxnSpPr>
              <a:stCxn id="115" idx="3"/>
              <a:endCxn id="136" idx="1"/>
            </p:cNvCxnSpPr>
            <p:nvPr/>
          </p:nvCxnSpPr>
          <p:spPr>
            <a:xfrm>
              <a:off x="7145504" y="2090838"/>
              <a:ext cx="883108" cy="144495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C36F62-7E58-4167-96DE-C6A5418D1535}"/>
                  </a:ext>
                </a:extLst>
              </p:cNvPr>
              <p:cNvSpPr txBox="1"/>
              <p:nvPr/>
            </p:nvSpPr>
            <p:spPr>
              <a:xfrm>
                <a:off x="838200" y="4532715"/>
                <a:ext cx="1924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C36F62-7E58-4167-96DE-C6A5418D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32715"/>
                <a:ext cx="192424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75263B1-9788-4304-B827-2D24AB6687C8}"/>
                  </a:ext>
                </a:extLst>
              </p:cNvPr>
              <p:cNvSpPr txBox="1"/>
              <p:nvPr/>
            </p:nvSpPr>
            <p:spPr>
              <a:xfrm>
                <a:off x="1797534" y="2555416"/>
                <a:ext cx="2245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75263B1-9788-4304-B827-2D24AB66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34" y="2555416"/>
                <a:ext cx="224542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99319F4-AC5F-49AB-967E-9F37903FEA7E}"/>
              </a:ext>
            </a:extLst>
          </p:cNvPr>
          <p:cNvGrpSpPr/>
          <p:nvPr/>
        </p:nvGrpSpPr>
        <p:grpSpPr>
          <a:xfrm>
            <a:off x="838200" y="1690688"/>
            <a:ext cx="5113382" cy="2005828"/>
            <a:chOff x="1103854" y="1535788"/>
            <a:chExt cx="5113382" cy="2005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CE49007-B727-4478-B94C-9F532003D33C}"/>
                    </a:ext>
                  </a:extLst>
                </p:cNvPr>
                <p:cNvSpPr txBox="1"/>
                <p:nvPr/>
              </p:nvSpPr>
              <p:spPr>
                <a:xfrm>
                  <a:off x="3890319" y="2776063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CE49007-B727-4478-B94C-9F532003D3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19" y="2776063"/>
                  <a:ext cx="432618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76660DF-99DA-4D28-90FA-EDB3E84D0C38}"/>
                </a:ext>
              </a:extLst>
            </p:cNvPr>
            <p:cNvGrpSpPr/>
            <p:nvPr/>
          </p:nvGrpSpPr>
          <p:grpSpPr>
            <a:xfrm>
              <a:off x="1103854" y="1535788"/>
              <a:ext cx="548640" cy="2002382"/>
              <a:chOff x="1103854" y="1542462"/>
              <a:chExt cx="548640" cy="20023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39F3B2A-7DA5-4730-B4C9-6530815C5A21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854" y="1542462"/>
                    <a:ext cx="548640" cy="4572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854" y="1542462"/>
                    <a:ext cx="548640" cy="45720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BED99C78-11F8-42D1-98DD-83E7BD890EE1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854" y="2315053"/>
                    <a:ext cx="548640" cy="4572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854" y="2315053"/>
                    <a:ext cx="548640" cy="45720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C2D1A5E6-E595-411D-96D2-ABDC03DEB575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854" y="3087644"/>
                    <a:ext cx="548640" cy="457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854" y="3087644"/>
                    <a:ext cx="548640" cy="4572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608CE26-4A06-41B4-8EE8-04289749D7C5}"/>
                </a:ext>
              </a:extLst>
            </p:cNvPr>
            <p:cNvCxnSpPr>
              <a:stCxn id="76" idx="3"/>
              <a:endCxn id="71" idx="2"/>
            </p:cNvCxnSpPr>
            <p:nvPr/>
          </p:nvCxnSpPr>
          <p:spPr>
            <a:xfrm flipV="1">
              <a:off x="1652494" y="2569186"/>
              <a:ext cx="869327" cy="74038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5EB130D-B177-4E87-B3B9-16EE91CE9B88}"/>
                </a:ext>
              </a:extLst>
            </p:cNvPr>
            <p:cNvGrpSpPr/>
            <p:nvPr/>
          </p:nvGrpSpPr>
          <p:grpSpPr>
            <a:xfrm>
              <a:off x="2520603" y="1694135"/>
              <a:ext cx="2059211" cy="1847481"/>
              <a:chOff x="4444375" y="3500494"/>
              <a:chExt cx="2105316" cy="17648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DAD421EC-30AB-4432-84DA-44B1C5B967C5}"/>
                      </a:ext>
                    </a:extLst>
                  </p:cNvPr>
                  <p:cNvSpPr txBox="1"/>
                  <p:nvPr/>
                </p:nvSpPr>
                <p:spPr>
                  <a:xfrm>
                    <a:off x="5619242" y="4129939"/>
                    <a:ext cx="930449" cy="4410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9242" y="4129939"/>
                    <a:ext cx="930449" cy="44100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7E6D07AA-7EA1-4717-AA60-C172CE939CDF}"/>
                  </a:ext>
                </a:extLst>
              </p:cNvPr>
              <p:cNvGrpSpPr/>
              <p:nvPr/>
            </p:nvGrpSpPr>
            <p:grpSpPr>
              <a:xfrm>
                <a:off x="4444375" y="3500494"/>
                <a:ext cx="1988703" cy="1764805"/>
                <a:chOff x="3345539" y="2792642"/>
                <a:chExt cx="3429861" cy="2397334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0163D04-F3C9-4634-9CA7-793124EB8F48}"/>
                    </a:ext>
                  </a:extLst>
                </p:cNvPr>
                <p:cNvSpPr/>
                <p:nvPr/>
              </p:nvSpPr>
              <p:spPr>
                <a:xfrm rot="172175">
                  <a:off x="3345539" y="2792642"/>
                  <a:ext cx="3429861" cy="239733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19C64BE1-C398-4C1D-8A43-28A2AB816200}"/>
                    </a:ext>
                  </a:extLst>
                </p:cNvPr>
                <p:cNvCxnSpPr/>
                <p:nvPr/>
              </p:nvCxnSpPr>
              <p:spPr>
                <a:xfrm>
                  <a:off x="5523780" y="2848470"/>
                  <a:ext cx="0" cy="22731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B91FF19-CC47-49DE-8D47-DC730CFECAB6}"/>
                </a:ext>
              </a:extLst>
            </p:cNvPr>
            <p:cNvCxnSpPr>
              <a:stCxn id="75" idx="3"/>
              <a:endCxn id="71" idx="2"/>
            </p:cNvCxnSpPr>
            <p:nvPr/>
          </p:nvCxnSpPr>
          <p:spPr>
            <a:xfrm>
              <a:off x="1652494" y="2536979"/>
              <a:ext cx="869327" cy="32207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9620C61-34A6-4550-9EBC-A6746791321E}"/>
                </a:ext>
              </a:extLst>
            </p:cNvPr>
            <p:cNvCxnSpPr>
              <a:stCxn id="73" idx="3"/>
              <a:endCxn id="71" idx="2"/>
            </p:cNvCxnSpPr>
            <p:nvPr/>
          </p:nvCxnSpPr>
          <p:spPr>
            <a:xfrm>
              <a:off x="1652494" y="1764388"/>
              <a:ext cx="869327" cy="80479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A95CE61-43B6-4AFB-958E-E188B81A6154}"/>
                </a:ext>
              </a:extLst>
            </p:cNvPr>
            <p:cNvCxnSpPr/>
            <p:nvPr/>
          </p:nvCxnSpPr>
          <p:spPr>
            <a:xfrm>
              <a:off x="4453028" y="2597837"/>
              <a:ext cx="614854" cy="726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C0CBEBE-A8E8-41B6-99CC-F32CEB219B5B}"/>
                    </a:ext>
                  </a:extLst>
                </p:cNvPr>
                <p:cNvSpPr txBox="1"/>
                <p:nvPr/>
              </p:nvSpPr>
              <p:spPr>
                <a:xfrm>
                  <a:off x="5067882" y="2322291"/>
                  <a:ext cx="11493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882" y="2322291"/>
                  <a:ext cx="1149354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Left Brace 65">
              <a:extLst>
                <a:ext uri="{FF2B5EF4-FFF2-40B4-BE49-F238E27FC236}">
                  <a16:creationId xmlns:a16="http://schemas.microsoft.com/office/drawing/2014/main" id="{AD5207FD-1A95-4937-A639-8CFE1E5F2BE7}"/>
                </a:ext>
              </a:extLst>
            </p:cNvPr>
            <p:cNvSpPr/>
            <p:nvPr/>
          </p:nvSpPr>
          <p:spPr>
            <a:xfrm rot="16200000">
              <a:off x="3107084" y="2229575"/>
              <a:ext cx="120574" cy="111129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eft Brace 66">
              <a:extLst>
                <a:ext uri="{FF2B5EF4-FFF2-40B4-BE49-F238E27FC236}">
                  <a16:creationId xmlns:a16="http://schemas.microsoft.com/office/drawing/2014/main" id="{84AE0ECB-00FC-4E47-96EB-E918523ABEE3}"/>
                </a:ext>
              </a:extLst>
            </p:cNvPr>
            <p:cNvSpPr/>
            <p:nvPr/>
          </p:nvSpPr>
          <p:spPr>
            <a:xfrm rot="16200000">
              <a:off x="4031954" y="2503305"/>
              <a:ext cx="143741" cy="57401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D67C25B-F46D-4A75-A209-4516B11430A9}"/>
                    </a:ext>
                  </a:extLst>
                </p:cNvPr>
                <p:cNvSpPr txBox="1"/>
                <p:nvPr/>
              </p:nvSpPr>
              <p:spPr>
                <a:xfrm>
                  <a:off x="2971183" y="2776063"/>
                  <a:ext cx="4079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D67C25B-F46D-4A75-A209-4516B1143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183" y="2776063"/>
                  <a:ext cx="407932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CE42CD8-19AE-4A61-97D3-A3728E61B40A}"/>
                  </a:ext>
                </a:extLst>
              </p:cNvPr>
              <p:cNvSpPr txBox="1"/>
              <p:nvPr/>
            </p:nvSpPr>
            <p:spPr>
              <a:xfrm>
                <a:off x="838200" y="5153025"/>
                <a:ext cx="14306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CE42CD8-19AE-4A61-97D3-A3728E61B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53025"/>
                <a:ext cx="1430648" cy="461665"/>
              </a:xfrm>
              <a:prstGeom prst="rect">
                <a:avLst/>
              </a:prstGeom>
              <a:blipFill>
                <a:blip r:embed="rId20"/>
                <a:stretch>
                  <a:fillRect r="-85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1670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838200" y="4532715"/>
                <a:ext cx="1924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32715"/>
                <a:ext cx="192424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797534" y="2555416"/>
                <a:ext cx="2245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534" y="2555416"/>
                <a:ext cx="224542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Group 110"/>
          <p:cNvGrpSpPr/>
          <p:nvPr/>
        </p:nvGrpSpPr>
        <p:grpSpPr>
          <a:xfrm>
            <a:off x="838200" y="1690688"/>
            <a:ext cx="5113382" cy="2005828"/>
            <a:chOff x="1103854" y="1535788"/>
            <a:chExt cx="5113382" cy="2005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3890319" y="2776063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19" y="2776063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/>
            <p:cNvGrpSpPr/>
            <p:nvPr/>
          </p:nvGrpSpPr>
          <p:grpSpPr>
            <a:xfrm>
              <a:off x="1103854" y="1535788"/>
              <a:ext cx="548640" cy="2002382"/>
              <a:chOff x="1103854" y="1542462"/>
              <a:chExt cx="548640" cy="20023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103854" y="1542462"/>
                    <a:ext cx="548640" cy="4572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854" y="1542462"/>
                    <a:ext cx="548640" cy="45720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103854" y="2315053"/>
                    <a:ext cx="548640" cy="4572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854" y="2315053"/>
                    <a:ext cx="548640" cy="4572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103854" y="3087644"/>
                    <a:ext cx="548640" cy="4572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854" y="3087644"/>
                    <a:ext cx="548640" cy="4572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" name="Straight Arrow Connector 32"/>
            <p:cNvCxnSpPr>
              <a:stCxn id="8" idx="3"/>
              <a:endCxn id="37" idx="2"/>
            </p:cNvCxnSpPr>
            <p:nvPr/>
          </p:nvCxnSpPr>
          <p:spPr>
            <a:xfrm flipV="1">
              <a:off x="1652494" y="2569186"/>
              <a:ext cx="869327" cy="74038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520603" y="1694135"/>
              <a:ext cx="2059211" cy="1847481"/>
              <a:chOff x="4444375" y="3500494"/>
              <a:chExt cx="2105316" cy="17648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619242" y="4129939"/>
                    <a:ext cx="930449" cy="4410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9242" y="4129939"/>
                    <a:ext cx="930449" cy="44100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/>
              <p:cNvGrpSpPr/>
              <p:nvPr/>
            </p:nvGrpSpPr>
            <p:grpSpPr>
              <a:xfrm>
                <a:off x="4444375" y="3500494"/>
                <a:ext cx="1988703" cy="1764805"/>
                <a:chOff x="3345539" y="2792642"/>
                <a:chExt cx="3429861" cy="2397334"/>
              </a:xfrm>
            </p:grpSpPr>
            <p:sp>
              <p:nvSpPr>
                <p:cNvPr id="37" name="Oval 36"/>
                <p:cNvSpPr/>
                <p:nvPr/>
              </p:nvSpPr>
              <p:spPr>
                <a:xfrm rot="172175">
                  <a:off x="3345539" y="2792642"/>
                  <a:ext cx="3429861" cy="239733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523780" y="2848470"/>
                  <a:ext cx="0" cy="22731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8" name="Straight Arrow Connector 77"/>
            <p:cNvCxnSpPr>
              <a:stCxn id="7" idx="3"/>
              <a:endCxn id="37" idx="2"/>
            </p:cNvCxnSpPr>
            <p:nvPr/>
          </p:nvCxnSpPr>
          <p:spPr>
            <a:xfrm>
              <a:off x="1652494" y="2536979"/>
              <a:ext cx="869327" cy="32207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" idx="3"/>
              <a:endCxn id="37" idx="2"/>
            </p:cNvCxnSpPr>
            <p:nvPr/>
          </p:nvCxnSpPr>
          <p:spPr>
            <a:xfrm>
              <a:off x="1652494" y="1764388"/>
              <a:ext cx="869327" cy="80479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4453028" y="2597837"/>
              <a:ext cx="614854" cy="726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5067882" y="2322291"/>
                  <a:ext cx="11493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882" y="2322291"/>
                  <a:ext cx="1149354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Left Brace 100"/>
            <p:cNvSpPr/>
            <p:nvPr/>
          </p:nvSpPr>
          <p:spPr>
            <a:xfrm rot="16200000">
              <a:off x="3107084" y="2229575"/>
              <a:ext cx="120574" cy="111129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Left Brace 102"/>
            <p:cNvSpPr/>
            <p:nvPr/>
          </p:nvSpPr>
          <p:spPr>
            <a:xfrm rot="16200000">
              <a:off x="4031954" y="2503305"/>
              <a:ext cx="143741" cy="57401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971183" y="2776063"/>
                  <a:ext cx="4079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183" y="2776063"/>
                  <a:ext cx="407932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Connector 109"/>
          <p:cNvCxnSpPr/>
          <p:nvPr/>
        </p:nvCxnSpPr>
        <p:spPr>
          <a:xfrm>
            <a:off x="6096000" y="1567115"/>
            <a:ext cx="0" cy="4522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838200" y="5153025"/>
                <a:ext cx="14306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53025"/>
                <a:ext cx="1430648" cy="461665"/>
              </a:xfrm>
              <a:prstGeom prst="rect">
                <a:avLst/>
              </a:prstGeom>
              <a:blipFill rotWithShape="0">
                <a:blip r:embed="rId11"/>
                <a:stretch>
                  <a:fillRect r="-85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itle 1"/>
          <p:cNvSpPr txBox="1">
            <a:spLocks/>
          </p:cNvSpPr>
          <p:nvPr/>
        </p:nvSpPr>
        <p:spPr>
          <a:xfrm>
            <a:off x="0" y="-75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Neural Network Representation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6432273" y="1762571"/>
                <a:ext cx="605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273" y="1762571"/>
                <a:ext cx="605136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6425108" y="2411048"/>
                <a:ext cx="612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08" y="2411048"/>
                <a:ext cx="612302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6425108" y="3059524"/>
                <a:ext cx="6123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08" y="3059524"/>
                <a:ext cx="612302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Straight Arrow Connector 160"/>
          <p:cNvCxnSpPr/>
          <p:nvPr/>
        </p:nvCxnSpPr>
        <p:spPr>
          <a:xfrm>
            <a:off x="9517160" y="2620630"/>
            <a:ext cx="560734" cy="4592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7853562" y="131804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10133765" y="2458895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765" y="2458895"/>
                <a:ext cx="288284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Oval 163"/>
          <p:cNvSpPr/>
          <p:nvPr/>
        </p:nvSpPr>
        <p:spPr>
          <a:xfrm>
            <a:off x="7853562" y="2012755"/>
            <a:ext cx="4572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5" name="Oval 164"/>
          <p:cNvSpPr/>
          <p:nvPr/>
        </p:nvSpPr>
        <p:spPr>
          <a:xfrm>
            <a:off x="7853562" y="2707469"/>
            <a:ext cx="4572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6" name="Oval 165"/>
          <p:cNvSpPr/>
          <p:nvPr/>
        </p:nvSpPr>
        <p:spPr>
          <a:xfrm>
            <a:off x="7853562" y="3402184"/>
            <a:ext cx="4572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8310762" y="1546641"/>
            <a:ext cx="816153" cy="907909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8310762" y="2241355"/>
            <a:ext cx="749198" cy="374840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8310762" y="2616195"/>
            <a:ext cx="749198" cy="319874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243807" y="2777840"/>
            <a:ext cx="883108" cy="691299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/>
          <p:cNvSpPr/>
          <p:nvPr/>
        </p:nvSpPr>
        <p:spPr>
          <a:xfrm>
            <a:off x="9059960" y="2387595"/>
            <a:ext cx="4572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72" name="Straight Arrow Connector 171"/>
          <p:cNvCxnSpPr/>
          <p:nvPr/>
        </p:nvCxnSpPr>
        <p:spPr>
          <a:xfrm flipV="1">
            <a:off x="7037409" y="1546641"/>
            <a:ext cx="816153" cy="477540"/>
          </a:xfrm>
          <a:prstGeom prst="straightConnector1">
            <a:avLst/>
          </a:prstGeom>
          <a:ln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V="1">
            <a:off x="7037410" y="2241355"/>
            <a:ext cx="816152" cy="431303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7037410" y="2936069"/>
            <a:ext cx="816152" cy="385065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7037410" y="3321134"/>
            <a:ext cx="816152" cy="309650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V="1">
            <a:off x="7037410" y="1708286"/>
            <a:ext cx="883107" cy="1612848"/>
          </a:xfrm>
          <a:prstGeom prst="straightConnector1">
            <a:avLst/>
          </a:prstGeom>
          <a:ln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V="1">
            <a:off x="7037410" y="2449238"/>
            <a:ext cx="883107" cy="918134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V="1">
            <a:off x="7037410" y="1546641"/>
            <a:ext cx="816152" cy="1126017"/>
          </a:xfrm>
          <a:prstGeom prst="straightConnector1">
            <a:avLst/>
          </a:prstGeom>
          <a:ln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7037410" y="2672658"/>
            <a:ext cx="883107" cy="796481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7037410" y="2672658"/>
            <a:ext cx="883107" cy="101766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7037409" y="2024181"/>
            <a:ext cx="816153" cy="217174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7037409" y="2024181"/>
            <a:ext cx="816153" cy="911888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7037409" y="2024181"/>
            <a:ext cx="883108" cy="1444958"/>
          </a:xfrm>
          <a:prstGeom prst="straightConnector1">
            <a:avLst/>
          </a:prstGeom>
          <a:ln>
            <a:solidFill>
              <a:schemeClr val="bg2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Group 210"/>
          <p:cNvGrpSpPr/>
          <p:nvPr/>
        </p:nvGrpSpPr>
        <p:grpSpPr>
          <a:xfrm>
            <a:off x="6432273" y="4075122"/>
            <a:ext cx="3996941" cy="2541343"/>
            <a:chOff x="6533203" y="1384698"/>
            <a:chExt cx="3996941" cy="25413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6540368" y="1829228"/>
                  <a:ext cx="6051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368" y="1829228"/>
                  <a:ext cx="605136" cy="5232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533203" y="2477705"/>
                  <a:ext cx="6123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203" y="2477705"/>
                  <a:ext cx="612302" cy="52322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/>
                <p:cNvSpPr txBox="1"/>
                <p:nvPr/>
              </p:nvSpPr>
              <p:spPr>
                <a:xfrm>
                  <a:off x="6533203" y="3126181"/>
                  <a:ext cx="6123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4" name="TextBox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203" y="3126181"/>
                  <a:ext cx="612302" cy="52322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5" name="Straight Arrow Connector 214"/>
            <p:cNvCxnSpPr/>
            <p:nvPr/>
          </p:nvCxnSpPr>
          <p:spPr>
            <a:xfrm>
              <a:off x="9625255" y="2687287"/>
              <a:ext cx="560734" cy="4592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/>
            <p:cNvSpPr/>
            <p:nvPr/>
          </p:nvSpPr>
          <p:spPr>
            <a:xfrm>
              <a:off x="7961657" y="1384698"/>
              <a:ext cx="457200" cy="4572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/>
                <p:cNvSpPr txBox="1"/>
                <p:nvPr/>
              </p:nvSpPr>
              <p:spPr>
                <a:xfrm>
                  <a:off x="10241860" y="2525552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0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17" name="TextBox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860" y="2525552"/>
                  <a:ext cx="288284" cy="43088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Oval 217"/>
            <p:cNvSpPr/>
            <p:nvPr/>
          </p:nvSpPr>
          <p:spPr>
            <a:xfrm>
              <a:off x="7961657" y="2079412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7961657" y="2774126"/>
              <a:ext cx="457200" cy="4572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7961657" y="3468841"/>
              <a:ext cx="457200" cy="4572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21" name="Straight Arrow Connector 220"/>
            <p:cNvCxnSpPr/>
            <p:nvPr/>
          </p:nvCxnSpPr>
          <p:spPr>
            <a:xfrm>
              <a:off x="8418857" y="1613298"/>
              <a:ext cx="816153" cy="907909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/>
            <p:nvPr/>
          </p:nvCxnSpPr>
          <p:spPr>
            <a:xfrm>
              <a:off x="8418857" y="2308012"/>
              <a:ext cx="749198" cy="374840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8418857" y="2682852"/>
              <a:ext cx="749198" cy="319874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 flipV="1">
              <a:off x="8351902" y="2844497"/>
              <a:ext cx="883108" cy="691299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9168055" y="2454252"/>
              <a:ext cx="457200" cy="4572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26" name="Straight Arrow Connector 225"/>
            <p:cNvCxnSpPr/>
            <p:nvPr/>
          </p:nvCxnSpPr>
          <p:spPr>
            <a:xfrm flipV="1">
              <a:off x="7145504" y="1613298"/>
              <a:ext cx="816153" cy="477540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 flipV="1">
              <a:off x="7145505" y="2308012"/>
              <a:ext cx="816152" cy="431303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flipV="1">
              <a:off x="7145505" y="3002726"/>
              <a:ext cx="816152" cy="385065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>
              <a:off x="7145505" y="3387791"/>
              <a:ext cx="816152" cy="309650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/>
            <p:nvPr/>
          </p:nvCxnSpPr>
          <p:spPr>
            <a:xfrm flipV="1">
              <a:off x="7145505" y="1774943"/>
              <a:ext cx="883107" cy="1612848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flipV="1">
              <a:off x="7145505" y="2469657"/>
              <a:ext cx="883107" cy="91813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 flipV="1">
              <a:off x="7145505" y="1613298"/>
              <a:ext cx="816152" cy="1126017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7145505" y="2739315"/>
              <a:ext cx="883107" cy="796481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>
              <a:off x="7145505" y="2739315"/>
              <a:ext cx="883107" cy="101766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>
              <a:off x="7145504" y="2090838"/>
              <a:ext cx="816153" cy="21717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7145504" y="2090838"/>
              <a:ext cx="816153" cy="911888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7145504" y="2090838"/>
              <a:ext cx="883108" cy="1444958"/>
            </a:xfrm>
            <a:prstGeom prst="straightConnector1">
              <a:avLst/>
            </a:prstGeom>
            <a:ln>
              <a:solidFill>
                <a:schemeClr val="bg2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421526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75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Neural Network Representation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96975" y="1080787"/>
            <a:ext cx="5173114" cy="2712761"/>
            <a:chOff x="491705" y="980183"/>
            <a:chExt cx="5173114" cy="2933389"/>
          </a:xfrm>
        </p:grpSpPr>
        <p:grpSp>
          <p:nvGrpSpPr>
            <p:cNvPr id="5" name="Group 4"/>
            <p:cNvGrpSpPr/>
            <p:nvPr/>
          </p:nvGrpSpPr>
          <p:grpSpPr>
            <a:xfrm>
              <a:off x="491705" y="988450"/>
              <a:ext cx="5173114" cy="2925122"/>
              <a:chOff x="6533203" y="1384698"/>
              <a:chExt cx="4109986" cy="25413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6533203" y="1829228"/>
                    <a:ext cx="60513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3203" y="1829228"/>
                    <a:ext cx="605136" cy="52322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533203" y="2477705"/>
                    <a:ext cx="61230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3203" y="2477705"/>
                    <a:ext cx="612302" cy="52322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533203" y="3126181"/>
                    <a:ext cx="61230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3203" y="3126181"/>
                    <a:ext cx="612302" cy="5232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/>
              <p:cNvCxnSpPr/>
              <p:nvPr/>
            </p:nvCxnSpPr>
            <p:spPr>
              <a:xfrm>
                <a:off x="9625255" y="2687287"/>
                <a:ext cx="560734" cy="45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7961657" y="1384698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241860" y="2525552"/>
                    <a:ext cx="401329" cy="3629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1860" y="2525552"/>
                    <a:ext cx="401329" cy="36290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3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Oval 11"/>
              <p:cNvSpPr/>
              <p:nvPr/>
            </p:nvSpPr>
            <p:spPr>
              <a:xfrm>
                <a:off x="7961657" y="2079412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961657" y="2774126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961657" y="3468841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8418857" y="1613298"/>
                <a:ext cx="816153" cy="9079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8418857" y="2308012"/>
                <a:ext cx="749198" cy="3748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8418857" y="2682852"/>
                <a:ext cx="749198" cy="3198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8351902" y="2844497"/>
                <a:ext cx="883108" cy="6912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9168055" y="2454252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7145504" y="1613298"/>
                <a:ext cx="816153" cy="4775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7145505" y="2308012"/>
                <a:ext cx="816152" cy="4313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145505" y="3002726"/>
                <a:ext cx="816152" cy="3850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7145505" y="3387791"/>
                <a:ext cx="816152" cy="3096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7145505" y="1774943"/>
                <a:ext cx="883107" cy="16128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7145505" y="2469657"/>
                <a:ext cx="883107" cy="9181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7145505" y="1613298"/>
                <a:ext cx="816152" cy="11260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7145505" y="2739315"/>
                <a:ext cx="883107" cy="7964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7145505" y="2739315"/>
                <a:ext cx="883107" cy="1017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7145504" y="2090838"/>
                <a:ext cx="816153" cy="2171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7145504" y="2090838"/>
                <a:ext cx="816153" cy="9118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145504" y="2090838"/>
                <a:ext cx="883108" cy="14449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221923" y="980183"/>
                  <a:ext cx="722513" cy="5123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1923" y="980183"/>
                  <a:ext cx="722513" cy="51231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221923" y="1778727"/>
                  <a:ext cx="642035" cy="512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1923" y="1778727"/>
                  <a:ext cx="642035" cy="5126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221923" y="2577655"/>
                  <a:ext cx="752692" cy="514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1923" y="2577655"/>
                  <a:ext cx="752692" cy="5143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221923" y="3378444"/>
                  <a:ext cx="742633" cy="511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1923" y="3378444"/>
                  <a:ext cx="742633" cy="51197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167064" y="978221"/>
                <a:ext cx="5358711" cy="559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sup>
                        </m:sSup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𝑥</m:t>
                    </m:r>
                    <m:r>
                      <a:rPr lang="en-US" sz="2800" b="0" i="1" smtClean="0">
                        <a:latin typeface="Cambria Math" charset="0"/>
                      </a:rPr>
                      <m:t>+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[1]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, 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 1</m:t>
                        </m:r>
                      </m:sub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[1]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𝜎</m:t>
                    </m:r>
                    <m:r>
                      <a:rPr lang="en-US" sz="2800" b="0" i="0" smtClean="0"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64" y="978221"/>
                <a:ext cx="5358711" cy="559320"/>
              </a:xfrm>
              <a:prstGeom prst="rect">
                <a:avLst/>
              </a:prstGeom>
              <a:blipFill>
                <a:blip r:embed="rId10"/>
                <a:stretch>
                  <a:fillRect t="-2174" r="-3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167064" y="1726165"/>
                <a:ext cx="5358711" cy="559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sup>
                        </m:sSup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𝑥</m:t>
                    </m:r>
                    <m:r>
                      <a:rPr lang="en-US" sz="2800" b="0" i="1" smtClean="0">
                        <a:latin typeface="Cambria Math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[1]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, 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 2</m:t>
                        </m:r>
                      </m:sub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[1]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𝜎</m:t>
                    </m:r>
                    <m:r>
                      <a:rPr lang="en-US" sz="2800" b="0" i="0" smtClean="0"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64" y="1726165"/>
                <a:ext cx="5358711" cy="559320"/>
              </a:xfrm>
              <a:prstGeom prst="rect">
                <a:avLst/>
              </a:prstGeom>
              <a:blipFill>
                <a:blip r:embed="rId11"/>
                <a:stretch>
                  <a:fillRect t="-2174" r="-3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167064" y="2474557"/>
                <a:ext cx="5358711" cy="559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3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3</m:t>
                        </m:r>
                      </m:sub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sup>
                        </m:sSup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𝑥</m:t>
                    </m:r>
                    <m:r>
                      <a:rPr lang="en-US" sz="2800" b="0" i="1" smtClean="0">
                        <a:latin typeface="Cambria Math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[1]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, 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 3</m:t>
                        </m:r>
                      </m:sub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[1]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𝜎</m:t>
                    </m:r>
                    <m:r>
                      <a:rPr lang="en-US" sz="2800" b="0" i="0" smtClean="0"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3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64" y="2474557"/>
                <a:ext cx="5358711" cy="559320"/>
              </a:xfrm>
              <a:prstGeom prst="rect">
                <a:avLst/>
              </a:prstGeom>
              <a:blipFill>
                <a:blip r:embed="rId12"/>
                <a:stretch>
                  <a:fillRect t="-2174" r="-3072" b="-3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167064" y="3225130"/>
                <a:ext cx="5358711" cy="559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4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4</m:t>
                        </m:r>
                      </m:sub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sup>
                        </m:sSup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𝑥</m:t>
                    </m:r>
                    <m:r>
                      <a:rPr lang="en-US" sz="2800" b="0" i="1" smtClean="0">
                        <a:latin typeface="Cambria Math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[1]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, 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 4</m:t>
                        </m:r>
                      </m:sub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[1]</m:t>
                        </m:r>
                      </m:sup>
                    </m:sSubSup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𝜎</m:t>
                    </m:r>
                    <m:r>
                      <a:rPr lang="en-US" sz="2800" b="0" i="0" smtClean="0"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4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064" y="3225130"/>
                <a:ext cx="5358711" cy="559320"/>
              </a:xfrm>
              <a:prstGeom prst="rect">
                <a:avLst/>
              </a:prstGeom>
              <a:blipFill>
                <a:blip r:embed="rId13"/>
                <a:stretch>
                  <a:fillRect t="-2174" r="-3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441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E396E9-2D10-550C-A9A8-B73BC54CD774}"/>
              </a:ext>
            </a:extLst>
          </p:cNvPr>
          <p:cNvSpPr txBox="1"/>
          <p:nvPr/>
        </p:nvSpPr>
        <p:spPr>
          <a:xfrm>
            <a:off x="2495600" y="2636912"/>
            <a:ext cx="771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/>
              <a:t>Aktivasyon</a:t>
            </a:r>
            <a:r>
              <a:rPr lang="en-US" sz="6000" dirty="0"/>
              <a:t> </a:t>
            </a:r>
            <a:r>
              <a:rPr lang="en-US" sz="6000" dirty="0" err="1"/>
              <a:t>fonksiyonları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232167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37" y="166866"/>
            <a:ext cx="9144000" cy="706437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Century Schoolbook" charset="0"/>
                <a:ea typeface="Century Schoolbook" charset="0"/>
                <a:cs typeface="Century Schoolbook" charset="0"/>
              </a:rPr>
              <a:t>Activation functions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02527" y="1418581"/>
            <a:ext cx="4155223" cy="2105670"/>
            <a:chOff x="702527" y="1418581"/>
            <a:chExt cx="4155223" cy="2105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02527" y="1418581"/>
                  <a:ext cx="540785" cy="651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527" y="1418581"/>
                  <a:ext cx="540785" cy="65191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2527" y="2145458"/>
                  <a:ext cx="528130" cy="651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527" y="2145458"/>
                  <a:ext cx="528130" cy="65191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02527" y="2872334"/>
                  <a:ext cx="541218" cy="651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527" y="2872334"/>
                  <a:ext cx="541218" cy="6519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18" idx="6"/>
              <a:endCxn id="19" idx="2"/>
            </p:cNvCxnSpPr>
            <p:nvPr/>
          </p:nvCxnSpPr>
          <p:spPr>
            <a:xfrm flipV="1">
              <a:off x="2574163" y="2460559"/>
              <a:ext cx="513359" cy="713468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7" idx="6"/>
              <a:endCxn id="19" idx="2"/>
            </p:cNvCxnSpPr>
            <p:nvPr/>
          </p:nvCxnSpPr>
          <p:spPr>
            <a:xfrm>
              <a:off x="2574163" y="2460560"/>
              <a:ext cx="513359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636299" y="2469304"/>
              <a:ext cx="846433" cy="8463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028976" y="1441721"/>
              <a:ext cx="545187" cy="6129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5" name="Straight Arrow Connector 14"/>
            <p:cNvCxnSpPr>
              <a:stCxn id="14" idx="6"/>
              <a:endCxn id="19" idx="2"/>
            </p:cNvCxnSpPr>
            <p:nvPr/>
          </p:nvCxnSpPr>
          <p:spPr>
            <a:xfrm>
              <a:off x="2574163" y="1748214"/>
              <a:ext cx="513359" cy="71234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479142" y="2310144"/>
                  <a:ext cx="378608" cy="4064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9142" y="2310144"/>
                  <a:ext cx="378608" cy="40642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/>
            <p:cNvSpPr/>
            <p:nvPr/>
          </p:nvSpPr>
          <p:spPr>
            <a:xfrm>
              <a:off x="2028976" y="2154066"/>
              <a:ext cx="545187" cy="6129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Oval 17"/>
            <p:cNvSpPr/>
            <p:nvPr/>
          </p:nvSpPr>
          <p:spPr>
            <a:xfrm>
              <a:off x="2028976" y="2866412"/>
              <a:ext cx="545187" cy="61523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Oval 18"/>
            <p:cNvSpPr/>
            <p:nvPr/>
          </p:nvSpPr>
          <p:spPr>
            <a:xfrm>
              <a:off x="3087522" y="2154066"/>
              <a:ext cx="545187" cy="6129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0" name="Straight Arrow Connector 19"/>
            <p:cNvCxnSpPr>
              <a:stCxn id="10" idx="3"/>
              <a:endCxn id="17" idx="2"/>
            </p:cNvCxnSpPr>
            <p:nvPr/>
          </p:nvCxnSpPr>
          <p:spPr>
            <a:xfrm flipV="1">
              <a:off x="1243745" y="2460559"/>
              <a:ext cx="785231" cy="737734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3"/>
              <a:endCxn id="18" idx="2"/>
            </p:cNvCxnSpPr>
            <p:nvPr/>
          </p:nvCxnSpPr>
          <p:spPr>
            <a:xfrm flipV="1">
              <a:off x="1243745" y="3174027"/>
              <a:ext cx="785230" cy="2426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3"/>
              <a:endCxn id="14" idx="2"/>
            </p:cNvCxnSpPr>
            <p:nvPr/>
          </p:nvCxnSpPr>
          <p:spPr>
            <a:xfrm flipV="1">
              <a:off x="1243745" y="1748214"/>
              <a:ext cx="785231" cy="1450079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9" idx="3"/>
              <a:endCxn id="17" idx="2"/>
            </p:cNvCxnSpPr>
            <p:nvPr/>
          </p:nvCxnSpPr>
          <p:spPr>
            <a:xfrm flipV="1">
              <a:off x="1230657" y="2460560"/>
              <a:ext cx="798320" cy="10857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3"/>
              <a:endCxn id="14" idx="2"/>
            </p:cNvCxnSpPr>
            <p:nvPr/>
          </p:nvCxnSpPr>
          <p:spPr>
            <a:xfrm flipV="1">
              <a:off x="1230657" y="1748215"/>
              <a:ext cx="798320" cy="723202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3"/>
              <a:endCxn id="18" idx="2"/>
            </p:cNvCxnSpPr>
            <p:nvPr/>
          </p:nvCxnSpPr>
          <p:spPr>
            <a:xfrm>
              <a:off x="1230657" y="2471417"/>
              <a:ext cx="798320" cy="70261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8" idx="3"/>
              <a:endCxn id="14" idx="2"/>
            </p:cNvCxnSpPr>
            <p:nvPr/>
          </p:nvCxnSpPr>
          <p:spPr>
            <a:xfrm>
              <a:off x="1243312" y="1744539"/>
              <a:ext cx="785663" cy="3676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3"/>
              <a:endCxn id="17" idx="2"/>
            </p:cNvCxnSpPr>
            <p:nvPr/>
          </p:nvCxnSpPr>
          <p:spPr>
            <a:xfrm>
              <a:off x="1243312" y="1744540"/>
              <a:ext cx="785664" cy="716019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8" idx="2"/>
            </p:cNvCxnSpPr>
            <p:nvPr/>
          </p:nvCxnSpPr>
          <p:spPr>
            <a:xfrm>
              <a:off x="1243312" y="1744540"/>
              <a:ext cx="785664" cy="1429487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028975" y="4663961"/>
            <a:ext cx="3348031" cy="2083498"/>
            <a:chOff x="7572605" y="1318041"/>
            <a:chExt cx="3348031" cy="18955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7572605" y="1318041"/>
                  <a:ext cx="2989857" cy="4190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605" y="1318041"/>
                  <a:ext cx="2989857" cy="4190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7572605" y="1796377"/>
                  <a:ext cx="2167132" cy="46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𝜎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0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605" y="1796377"/>
                  <a:ext cx="2167132" cy="4605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7572605" y="2274713"/>
                  <a:ext cx="3348031" cy="4190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605" y="2274713"/>
                  <a:ext cx="3348031" cy="4190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572605" y="2753049"/>
                  <a:ext cx="2167132" cy="4605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𝜎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0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605" y="2753049"/>
                  <a:ext cx="2167132" cy="4605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4" name="TextBox 93"/>
          <p:cNvSpPr txBox="1"/>
          <p:nvPr/>
        </p:nvSpPr>
        <p:spPr>
          <a:xfrm>
            <a:off x="702527" y="3950738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Given x:</a:t>
            </a:r>
          </a:p>
        </p:txBody>
      </p:sp>
    </p:spTree>
    <p:extLst>
      <p:ext uri="{BB962C8B-B14F-4D97-AF65-F5344CB8AC3E}">
        <p14:creationId xmlns:p14="http://schemas.microsoft.com/office/powerpoint/2010/main" val="32078104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7536" y="166866"/>
            <a:ext cx="1055840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latin typeface="Century Schoolbook" charset="0"/>
                <a:ea typeface="Century Schoolbook" charset="0"/>
                <a:cs typeface="Century Schoolbook" charset="0"/>
              </a:rPr>
              <a:t>A</a:t>
            </a:r>
            <a:r>
              <a:rPr lang="en-US" dirty="0" err="1">
                <a:latin typeface="Century Schoolbook" charset="0"/>
                <a:ea typeface="Century Schoolbook" charset="0"/>
                <a:cs typeface="Century Schoolbook" charset="0"/>
              </a:rPr>
              <a:t>ctivation</a:t>
            </a:r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 functions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417573" y="781583"/>
            <a:ext cx="3787255" cy="2836764"/>
            <a:chOff x="417573" y="596702"/>
            <a:chExt cx="3787255" cy="3017127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65" y="1288300"/>
              <a:ext cx="3029046" cy="13609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07881" y="59670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Schoolbook" charset="0"/>
                  <a:ea typeface="Century Schoolbook" charset="0"/>
                  <a:cs typeface="Century Schoolbook" charset="0"/>
                </a:rPr>
                <a:t>a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17573" y="1043923"/>
              <a:ext cx="3787255" cy="2569906"/>
              <a:chOff x="833550" y="1518557"/>
              <a:chExt cx="3787255" cy="256990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95351" y="1518557"/>
                <a:ext cx="3445328" cy="1567543"/>
                <a:chOff x="653144" y="1469572"/>
                <a:chExt cx="3445328" cy="1567543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653144" y="3037115"/>
                  <a:ext cx="344532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2375808" y="1469572"/>
                  <a:ext cx="0" cy="156754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4238969" y="2854097"/>
                <a:ext cx="381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Century Schoolbook" charset="0"/>
                    <a:ea typeface="Century Schoolbook" charset="0"/>
                    <a:cs typeface="Century Schoolbook" charset="0"/>
                  </a:rPr>
                  <a:t>z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33550" y="3457931"/>
                <a:ext cx="1576072" cy="556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entury Schoolbook" charset="0"/>
                    <a:ea typeface="Century Schoolbook" charset="0"/>
                    <a:cs typeface="Century Schoolbook" charset="0"/>
                  </a:rPr>
                  <a:t>sigmoid:</a:t>
                </a:r>
                <a:endParaRPr 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453241" y="3271829"/>
                    <a:ext cx="2010807" cy="81663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mr-IN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3241" y="3271829"/>
                    <a:ext cx="2010807" cy="81663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Group 1"/>
          <p:cNvGrpSpPr/>
          <p:nvPr/>
        </p:nvGrpSpPr>
        <p:grpSpPr>
          <a:xfrm>
            <a:off x="7208768" y="4070663"/>
            <a:ext cx="3851208" cy="2394145"/>
            <a:chOff x="7208768" y="3794717"/>
            <a:chExt cx="3851208" cy="2394145"/>
          </a:xfrm>
        </p:grpSpPr>
        <p:grpSp>
          <p:nvGrpSpPr>
            <p:cNvPr id="42" name="Group 41"/>
            <p:cNvGrpSpPr/>
            <p:nvPr/>
          </p:nvGrpSpPr>
          <p:grpSpPr>
            <a:xfrm>
              <a:off x="7208768" y="4244096"/>
              <a:ext cx="3851208" cy="1944766"/>
              <a:chOff x="435050" y="3804505"/>
              <a:chExt cx="3827164" cy="1944766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435050" y="3804505"/>
                <a:ext cx="3827164" cy="1944766"/>
                <a:chOff x="895351" y="1518557"/>
                <a:chExt cx="3827164" cy="1944766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895351" y="1518557"/>
                  <a:ext cx="3445328" cy="1567543"/>
                  <a:chOff x="653144" y="1469572"/>
                  <a:chExt cx="3445328" cy="1567543"/>
                </a:xfrm>
              </p:grpSpPr>
              <p:cxnSp>
                <p:nvCxnSpPr>
                  <p:cNvPr id="48" name="Straight Arrow Connector 47"/>
                  <p:cNvCxnSpPr/>
                  <p:nvPr/>
                </p:nvCxnSpPr>
                <p:spPr>
                  <a:xfrm>
                    <a:off x="653144" y="3037115"/>
                    <a:ext cx="3445328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 w="lg" len="lg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 flipV="1">
                    <a:off x="2375808" y="1469572"/>
                    <a:ext cx="0" cy="1567543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TextBox 46"/>
                <p:cNvSpPr txBox="1"/>
                <p:nvPr/>
              </p:nvSpPr>
              <p:spPr>
                <a:xfrm>
                  <a:off x="4340679" y="2878548"/>
                  <a:ext cx="38183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latin typeface="Century Schoolbook" charset="0"/>
                      <a:ea typeface="Century Schoolbook" charset="0"/>
                      <a:cs typeface="Century Schoolbook" charset="0"/>
                    </a:rPr>
                    <a:t>z</a:t>
                  </a:r>
                </a:p>
              </p:txBody>
            </p:sp>
          </p:grpSp>
          <p:cxnSp>
            <p:nvCxnSpPr>
              <p:cNvPr id="44" name="Straight Connector 43"/>
              <p:cNvCxnSpPr/>
              <p:nvPr/>
            </p:nvCxnSpPr>
            <p:spPr>
              <a:xfrm flipV="1">
                <a:off x="2157715" y="3939902"/>
                <a:ext cx="1427918" cy="14228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654371" y="5361128"/>
                <a:ext cx="1503343" cy="1463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8931431" y="379471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Schoolbook" charset="0"/>
                  <a:ea typeface="Century Schoolbook" charset="0"/>
                  <a:cs typeface="Century Schoolbook" charset="0"/>
                </a:rPr>
                <a:t>a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08768" y="813561"/>
            <a:ext cx="3829563" cy="2414852"/>
            <a:chOff x="7230413" y="866224"/>
            <a:chExt cx="3829563" cy="2414852"/>
          </a:xfrm>
        </p:grpSpPr>
        <p:sp>
          <p:nvSpPr>
            <p:cNvPr id="19" name="TextBox 18"/>
            <p:cNvSpPr txBox="1"/>
            <p:nvPr/>
          </p:nvSpPr>
          <p:spPr>
            <a:xfrm>
              <a:off x="10654096" y="2087075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Schoolbook" charset="0"/>
                  <a:ea typeface="Century Schoolbook" charset="0"/>
                  <a:cs typeface="Century Schoolbook" charset="0"/>
                </a:rPr>
                <a:t>x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953076" y="86622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Schoolbook" charset="0"/>
                  <a:ea typeface="Century Schoolbook" charset="0"/>
                  <a:cs typeface="Century Schoolbook" charset="0"/>
                </a:rPr>
                <a:t>a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7230413" y="1271473"/>
              <a:ext cx="3445328" cy="2009603"/>
              <a:chOff x="7270617" y="1253738"/>
              <a:chExt cx="3445328" cy="2009603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758" y="1578060"/>
                <a:ext cx="3029046" cy="1360957"/>
              </a:xfrm>
              <a:prstGeom prst="rect">
                <a:avLst/>
              </a:prstGeom>
            </p:spPr>
          </p:pic>
          <p:grpSp>
            <p:nvGrpSpPr>
              <p:cNvPr id="87" name="Group 86"/>
              <p:cNvGrpSpPr/>
              <p:nvPr/>
            </p:nvGrpSpPr>
            <p:grpSpPr>
              <a:xfrm>
                <a:off x="7270617" y="1253738"/>
                <a:ext cx="3445328" cy="2009603"/>
                <a:chOff x="7270617" y="1253738"/>
                <a:chExt cx="3445328" cy="2009603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7270617" y="2248915"/>
                  <a:ext cx="344532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>
                  <a:off x="8993546" y="1253738"/>
                  <a:ext cx="0" cy="20096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Group 6"/>
          <p:cNvGrpSpPr/>
          <p:nvPr/>
        </p:nvGrpSpPr>
        <p:grpSpPr>
          <a:xfrm>
            <a:off x="417573" y="3888840"/>
            <a:ext cx="3737476" cy="2403547"/>
            <a:chOff x="417573" y="3888840"/>
            <a:chExt cx="3737476" cy="2403547"/>
          </a:xfrm>
        </p:grpSpPr>
        <p:grpSp>
          <p:nvGrpSpPr>
            <p:cNvPr id="3" name="Group 2"/>
            <p:cNvGrpSpPr/>
            <p:nvPr/>
          </p:nvGrpSpPr>
          <p:grpSpPr>
            <a:xfrm>
              <a:off x="417573" y="3888840"/>
              <a:ext cx="3737476" cy="2403547"/>
              <a:chOff x="417573" y="3888840"/>
              <a:chExt cx="3737476" cy="240354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17573" y="4358467"/>
                <a:ext cx="3737476" cy="1933920"/>
                <a:chOff x="435050" y="3804505"/>
                <a:chExt cx="3737476" cy="193392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435050" y="3804505"/>
                  <a:ext cx="3737476" cy="1933920"/>
                  <a:chOff x="895351" y="1518557"/>
                  <a:chExt cx="3737476" cy="1933920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895351" y="1518557"/>
                    <a:ext cx="3445328" cy="1567543"/>
                    <a:chOff x="653144" y="1469572"/>
                    <a:chExt cx="3445328" cy="1567543"/>
                  </a:xfrm>
                </p:grpSpPr>
                <p:cxnSp>
                  <p:nvCxnSpPr>
                    <p:cNvPr id="29" name="Straight Arrow Connector 28"/>
                    <p:cNvCxnSpPr/>
                    <p:nvPr/>
                  </p:nvCxnSpPr>
                  <p:spPr>
                    <a:xfrm>
                      <a:off x="653144" y="3037115"/>
                      <a:ext cx="3445328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headEnd type="none" w="lg" len="lg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 flipV="1">
                      <a:off x="2375808" y="1469572"/>
                      <a:ext cx="0" cy="1567543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250991" y="2867702"/>
                    <a:ext cx="381836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z</a:t>
                    </a:r>
                  </a:p>
                </p:txBody>
              </p:sp>
            </p:grp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2157715" y="3939902"/>
                  <a:ext cx="1427918" cy="14228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592667" y="5361126"/>
                  <a:ext cx="1565047" cy="9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/>
              <p:cNvSpPr txBox="1"/>
              <p:nvPr/>
            </p:nvSpPr>
            <p:spPr>
              <a:xfrm>
                <a:off x="2142486" y="3888840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entury Schoolbook" charset="0"/>
                    <a:ea typeface="Century Schoolbook" charset="0"/>
                    <a:cs typeface="Century Schoolbook" charset="0"/>
                  </a:rPr>
                  <a:t>a</a:t>
                </a:r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 flipV="1">
              <a:off x="575189" y="5913798"/>
              <a:ext cx="1574887" cy="12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A182C0-D1F7-4B60-88CA-97E328918130}"/>
                  </a:ext>
                </a:extLst>
              </p14:cNvPr>
              <p14:cNvContentPartPr/>
              <p14:nvPr/>
            </p14:nvContentPartPr>
            <p14:xfrm>
              <a:off x="615960" y="3035160"/>
              <a:ext cx="10992240" cy="3651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A182C0-D1F7-4B60-88CA-97E3289181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600" y="3025800"/>
                <a:ext cx="11010960" cy="36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1260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E1D03CA-5237-2CB2-9162-8EA1D5D828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5800" y="2492896"/>
            <a:ext cx="46297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Geri </a:t>
            </a:r>
            <a:r>
              <a:rPr lang="en-US" sz="6000" dirty="0" err="1"/>
              <a:t>yayılım</a:t>
            </a:r>
            <a:endParaRPr lang="en-US" sz="6000" dirty="0"/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8853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91440"/>
            <a:ext cx="10515600" cy="1325563"/>
          </a:xfrm>
        </p:spPr>
        <p:txBody>
          <a:bodyPr/>
          <a:lstStyle/>
          <a:p>
            <a:r>
              <a:rPr lang="en-US" dirty="0"/>
              <a:t>Computing gradients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3852" y="1478932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891648" y="2771854"/>
              <a:ext cx="2841327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413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3339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𝑧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Century Schoolbook" charset="0"/>
                            <a:ea typeface="Century Schoolbook" charset="0"/>
                            <a:cs typeface="Century Schoolbook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0954287"/>
                  </p:ext>
                </p:extLst>
              </p:nvPr>
            </p:nvGraphicFramePr>
            <p:xfrm>
              <a:off x="2891648" y="2771854"/>
              <a:ext cx="2841327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413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14" t="-1042" r="-428" b="-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39696" y="2229888"/>
                <a:ext cx="3442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  <a:ea typeface="Century Schoolbook" charset="0"/>
                          <a:cs typeface="Century Schoolbook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96" y="2229888"/>
                <a:ext cx="344260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352" y="2829635"/>
                <a:ext cx="5186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ea typeface="Century Schoolbook" charset="0"/>
                          <a:cs typeface="Century Schoolbook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entury Schoolbook" charset="0"/>
                          <a:cs typeface="Century Schoolbook" charset="0"/>
                        </a:rPr>
                        <m:t>𝑤</m:t>
                      </m:r>
                    </m:oMath>
                  </m:oMathPara>
                </a14:m>
                <a:endParaRPr lang="en-US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52" y="2829635"/>
                <a:ext cx="51860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9887" y="3429381"/>
                <a:ext cx="3440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ea typeface="Century Schoolbook" charset="0"/>
                          <a:cs typeface="Century Schoolbook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887" y="3429381"/>
                <a:ext cx="344069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>
            <a:off x="1983956" y="2476110"/>
            <a:ext cx="907692" cy="5853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  <a:endCxn id="5" idx="1"/>
          </p:cNvCxnSpPr>
          <p:nvPr/>
        </p:nvCxnSpPr>
        <p:spPr>
          <a:xfrm flipV="1">
            <a:off x="1983956" y="3061414"/>
            <a:ext cx="907692" cy="61418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5" idx="1"/>
          </p:cNvCxnSpPr>
          <p:nvPr/>
        </p:nvCxnSpPr>
        <p:spPr>
          <a:xfrm flipV="1">
            <a:off x="1983956" y="3061414"/>
            <a:ext cx="907692" cy="1444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6378460" y="2776067"/>
              <a:ext cx="1984918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49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7133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= 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𝜎</m:t>
                                </m:r>
                                <m:r>
                                  <a:rPr lang="en-US" sz="3200" b="0" i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𝑧</m:t>
                                </m:r>
                                <m:r>
                                  <a:rPr lang="en-US" sz="3200" b="0" i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i="0" dirty="0">
                            <a:latin typeface="Century Schoolbook" charset="0"/>
                            <a:ea typeface="Century Schoolbook" charset="0"/>
                            <a:cs typeface="Century Schoolbook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35507"/>
                  </p:ext>
                </p:extLst>
              </p:nvPr>
            </p:nvGraphicFramePr>
            <p:xfrm>
              <a:off x="6378460" y="2776067"/>
              <a:ext cx="1984918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4918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7" t="-1042" r="-920" b="-20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8363378" y="3057229"/>
            <a:ext cx="616390" cy="4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/>
            </p:nvGraphicFramePr>
            <p:xfrm>
              <a:off x="8989522" y="2776067"/>
              <a:ext cx="1379322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9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433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ℒ</m:t>
                                </m:r>
                                <m:r>
                                  <a:rPr lang="en-US" sz="3200" b="0" i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𝑦</m:t>
                                </m:r>
                                <m:r>
                                  <a:rPr lang="en-US" sz="3200" b="0" i="0" smtClean="0">
                                    <a:latin typeface="Cambria Math" charset="0"/>
                                    <a:ea typeface="Century Schoolbook" charset="0"/>
                                    <a:cs typeface="Century Schoolbook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entury Schoolbook" charset="0"/>
                            <a:ea typeface="Century Schoolbook" charset="0"/>
                            <a:cs typeface="Century Schoolbook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479357"/>
                  </p:ext>
                </p:extLst>
              </p:nvPr>
            </p:nvGraphicFramePr>
            <p:xfrm>
              <a:off x="8989522" y="2776067"/>
              <a:ext cx="1379322" cy="57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9322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441" t="-1042" r="-1322" b="-20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732975" y="3061518"/>
            <a:ext cx="616390" cy="4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946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Gradient descent for neural networks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CE48D1-2142-41A1-9F58-02FE77A4CE9A}"/>
                  </a:ext>
                </a:extLst>
              </p14:cNvPr>
              <p14:cNvContentPartPr/>
              <p14:nvPr/>
            </p14:nvContentPartPr>
            <p14:xfrm>
              <a:off x="450720" y="1117440"/>
              <a:ext cx="11398680" cy="5671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CE48D1-2142-41A1-9F58-02FE77A4CE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360" y="1108080"/>
                <a:ext cx="11417400" cy="56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510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A992FA-7F72-4C18-0616-596349E4AC3B}"/>
              </a:ext>
            </a:extLst>
          </p:cNvPr>
          <p:cNvSpPr txBox="1"/>
          <p:nvPr/>
        </p:nvSpPr>
        <p:spPr>
          <a:xfrm>
            <a:off x="2639616" y="2921168"/>
            <a:ext cx="7405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/>
              <a:t>Neden</a:t>
            </a:r>
            <a:r>
              <a:rPr lang="en-US" sz="6000" dirty="0"/>
              <a:t> </a:t>
            </a:r>
            <a:r>
              <a:rPr lang="en-US" sz="6000" dirty="0" err="1"/>
              <a:t>derin</a:t>
            </a:r>
            <a:r>
              <a:rPr lang="en-US" sz="6000" dirty="0"/>
              <a:t> </a:t>
            </a:r>
            <a:r>
              <a:rPr lang="en-US" sz="6000" dirty="0" err="1"/>
              <a:t>öğrenme</a:t>
            </a:r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27381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defPPr/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Housing Price Prediction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DAE264-DC26-49D9-9FF9-AD1C854E2DB2}"/>
                  </a:ext>
                </a:extLst>
              </p14:cNvPr>
              <p14:cNvContentPartPr/>
              <p14:nvPr/>
            </p14:nvContentPartPr>
            <p14:xfrm>
              <a:off x="1727280" y="1467000"/>
              <a:ext cx="8210880" cy="433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DAE264-DC26-49D9-9FF9-AD1C854E2D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7920" y="1457640"/>
                <a:ext cx="8229600" cy="43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76147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about deep representation</a:t>
            </a:r>
          </a:p>
        </p:txBody>
      </p:sp>
      <p:sp useBgFill="1"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418005" y="5926703"/>
            <a:ext cx="2011362" cy="36576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2608317" y="1621681"/>
            <a:ext cx="2063073" cy="4053920"/>
            <a:chOff x="2608317" y="1621681"/>
            <a:chExt cx="2063073" cy="4053920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2608317" y="4059458"/>
            <a:ext cx="2063073" cy="1616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3" imgW="5728680" imgH="3856320" progId="AcroExch.Document.7">
                    <p:embed/>
                  </p:oleObj>
                </mc:Choice>
                <mc:Fallback>
                  <p:oleObj name="Acrobat Document" r:id="rId3" imgW="5728680" imgH="3856320" progId="AcroExch.Document.7">
                    <p:embed/>
                    <p:pic>
                      <p:nvPicPr>
                        <p:cNvPr id="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317" y="4059458"/>
                          <a:ext cx="2063073" cy="1616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3270817" y="2211536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Oval 34"/>
            <p:cNvSpPr/>
            <p:nvPr/>
          </p:nvSpPr>
          <p:spPr>
            <a:xfrm>
              <a:off x="3270818" y="2801391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Oval 35"/>
            <p:cNvSpPr/>
            <p:nvPr/>
          </p:nvSpPr>
          <p:spPr>
            <a:xfrm>
              <a:off x="3270815" y="3391245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7" name="Oval 46"/>
            <p:cNvSpPr/>
            <p:nvPr/>
          </p:nvSpPr>
          <p:spPr>
            <a:xfrm>
              <a:off x="3270815" y="1621681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flipV="1">
            <a:off x="2356552" y="2712312"/>
            <a:ext cx="596713" cy="1396"/>
          </a:xfrm>
          <a:prstGeom prst="straightConnector1">
            <a:avLst/>
          </a:prstGeom>
          <a:ln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3728015" y="1840172"/>
            <a:ext cx="3322004" cy="3835429"/>
            <a:chOff x="3728015" y="1840172"/>
            <a:chExt cx="3322004" cy="383542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88"/>
            <a:stretch/>
          </p:blipFill>
          <p:spPr>
            <a:xfrm>
              <a:off x="4824120" y="4059458"/>
              <a:ext cx="2225899" cy="1616143"/>
            </a:xfrm>
            <a:prstGeom prst="rect">
              <a:avLst/>
            </a:prstGeom>
          </p:spPr>
        </p:pic>
        <p:grpSp>
          <p:nvGrpSpPr>
            <p:cNvPr id="161" name="Group 160"/>
            <p:cNvGrpSpPr/>
            <p:nvPr/>
          </p:nvGrpSpPr>
          <p:grpSpPr>
            <a:xfrm>
              <a:off x="3728015" y="1840172"/>
              <a:ext cx="2437655" cy="1779673"/>
              <a:chOff x="3728015" y="1840172"/>
              <a:chExt cx="2437655" cy="1779673"/>
            </a:xfrm>
          </p:grpSpPr>
          <p:cxnSp>
            <p:nvCxnSpPr>
              <p:cNvPr id="97" name="Straight Arrow Connector 96"/>
              <p:cNvCxnSpPr>
                <a:stCxn id="35" idx="6"/>
                <a:endCxn id="68" idx="2"/>
              </p:cNvCxnSpPr>
              <p:nvPr/>
            </p:nvCxnSpPr>
            <p:spPr>
              <a:xfrm flipV="1">
                <a:off x="3728018" y="2755166"/>
                <a:ext cx="1980452" cy="2748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35" idx="6"/>
                <a:endCxn id="67" idx="2"/>
              </p:cNvCxnSpPr>
              <p:nvPr/>
            </p:nvCxnSpPr>
            <p:spPr>
              <a:xfrm flipV="1">
                <a:off x="3728018" y="2165311"/>
                <a:ext cx="1980452" cy="8646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159"/>
              <p:cNvGrpSpPr/>
              <p:nvPr/>
            </p:nvGrpSpPr>
            <p:grpSpPr>
              <a:xfrm>
                <a:off x="3728015" y="1840172"/>
                <a:ext cx="2437655" cy="1779673"/>
                <a:chOff x="3728015" y="1840172"/>
                <a:chExt cx="2437655" cy="1779673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5708470" y="1936711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708470" y="2526566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708470" y="3116420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74" name="Straight Arrow Connector 73"/>
                <p:cNvCxnSpPr>
                  <a:endCxn id="67" idx="2"/>
                </p:cNvCxnSpPr>
                <p:nvPr/>
              </p:nvCxnSpPr>
              <p:spPr>
                <a:xfrm>
                  <a:off x="3728015" y="1840172"/>
                  <a:ext cx="1980455" cy="32513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w="lg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>
                  <a:stCxn id="33" idx="6"/>
                  <a:endCxn id="68" idx="2"/>
                </p:cNvCxnSpPr>
                <p:nvPr/>
              </p:nvCxnSpPr>
              <p:spPr>
                <a:xfrm>
                  <a:off x="3728017" y="2440136"/>
                  <a:ext cx="1980453" cy="3150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w="lg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>
                  <a:stCxn id="35" idx="6"/>
                  <a:endCxn id="69" idx="2"/>
                </p:cNvCxnSpPr>
                <p:nvPr/>
              </p:nvCxnSpPr>
              <p:spPr>
                <a:xfrm>
                  <a:off x="3728018" y="3029991"/>
                  <a:ext cx="1980452" cy="3150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w="lg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>
                  <a:stCxn id="36" idx="6"/>
                  <a:endCxn id="69" idx="2"/>
                </p:cNvCxnSpPr>
                <p:nvPr/>
              </p:nvCxnSpPr>
              <p:spPr>
                <a:xfrm flipV="1">
                  <a:off x="3728015" y="3345020"/>
                  <a:ext cx="1980455" cy="2748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w="lg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>
                  <a:stCxn id="36" idx="6"/>
                  <a:endCxn id="68" idx="2"/>
                </p:cNvCxnSpPr>
                <p:nvPr/>
              </p:nvCxnSpPr>
              <p:spPr>
                <a:xfrm flipV="1">
                  <a:off x="3728015" y="2755166"/>
                  <a:ext cx="1980455" cy="86467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w="lg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36" idx="6"/>
                  <a:endCxn id="67" idx="2"/>
                </p:cNvCxnSpPr>
                <p:nvPr/>
              </p:nvCxnSpPr>
              <p:spPr>
                <a:xfrm flipV="1">
                  <a:off x="3728015" y="2165311"/>
                  <a:ext cx="1980455" cy="145453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w="lg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>
                  <a:stCxn id="33" idx="6"/>
                  <a:endCxn id="67" idx="2"/>
                </p:cNvCxnSpPr>
                <p:nvPr/>
              </p:nvCxnSpPr>
              <p:spPr>
                <a:xfrm flipV="1">
                  <a:off x="3728017" y="2165311"/>
                  <a:ext cx="1980453" cy="2748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w="lg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>
                  <a:stCxn id="33" idx="6"/>
                  <a:endCxn id="69" idx="2"/>
                </p:cNvCxnSpPr>
                <p:nvPr/>
              </p:nvCxnSpPr>
              <p:spPr>
                <a:xfrm>
                  <a:off x="3728017" y="2440136"/>
                  <a:ext cx="1980453" cy="90488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w="lg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>
                  <a:stCxn id="47" idx="6"/>
                  <a:endCxn id="68" idx="2"/>
                </p:cNvCxnSpPr>
                <p:nvPr/>
              </p:nvCxnSpPr>
              <p:spPr>
                <a:xfrm>
                  <a:off x="3728015" y="1850281"/>
                  <a:ext cx="1980455" cy="90488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w="lg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>
                  <a:stCxn id="47" idx="6"/>
                  <a:endCxn id="69" idx="2"/>
                </p:cNvCxnSpPr>
                <p:nvPr/>
              </p:nvCxnSpPr>
              <p:spPr>
                <a:xfrm>
                  <a:off x="3728015" y="1850281"/>
                  <a:ext cx="1980455" cy="149473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w="lg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4" name="Group 163"/>
          <p:cNvGrpSpPr/>
          <p:nvPr/>
        </p:nvGrpSpPr>
        <p:grpSpPr>
          <a:xfrm>
            <a:off x="6165670" y="2165311"/>
            <a:ext cx="5266611" cy="3517704"/>
            <a:chOff x="6165670" y="2165311"/>
            <a:chExt cx="5266611" cy="351770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0"/>
            <a:stretch/>
          </p:blipFill>
          <p:spPr>
            <a:xfrm>
              <a:off x="7202122" y="4059458"/>
              <a:ext cx="2345205" cy="1623557"/>
            </a:xfrm>
            <a:prstGeom prst="rect">
              <a:avLst/>
            </a:prstGeom>
          </p:spPr>
        </p:pic>
        <p:grpSp>
          <p:nvGrpSpPr>
            <p:cNvPr id="162" name="Group 161"/>
            <p:cNvGrpSpPr/>
            <p:nvPr/>
          </p:nvGrpSpPr>
          <p:grpSpPr>
            <a:xfrm>
              <a:off x="6165670" y="2165311"/>
              <a:ext cx="5266611" cy="1179709"/>
              <a:chOff x="6165670" y="2165311"/>
              <a:chExt cx="5266611" cy="1179709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8146125" y="2265409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46125" y="2855263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9897980" y="2541654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09" name="Straight Arrow Connector 108"/>
              <p:cNvCxnSpPr>
                <a:stCxn id="67" idx="6"/>
                <a:endCxn id="70" idx="2"/>
              </p:cNvCxnSpPr>
              <p:nvPr/>
            </p:nvCxnSpPr>
            <p:spPr>
              <a:xfrm>
                <a:off x="6165670" y="2165311"/>
                <a:ext cx="1980455" cy="3286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67" idx="6"/>
                <a:endCxn id="71" idx="2"/>
              </p:cNvCxnSpPr>
              <p:nvPr/>
            </p:nvCxnSpPr>
            <p:spPr>
              <a:xfrm>
                <a:off x="6165670" y="2165311"/>
                <a:ext cx="1980455" cy="9185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68" idx="6"/>
                <a:endCxn id="70" idx="2"/>
              </p:cNvCxnSpPr>
              <p:nvPr/>
            </p:nvCxnSpPr>
            <p:spPr>
              <a:xfrm flipV="1">
                <a:off x="6165670" y="2494009"/>
                <a:ext cx="1980455" cy="2611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>
                <a:stCxn id="68" idx="6"/>
                <a:endCxn id="71" idx="2"/>
              </p:cNvCxnSpPr>
              <p:nvPr/>
            </p:nvCxnSpPr>
            <p:spPr>
              <a:xfrm>
                <a:off x="6165670" y="2755166"/>
                <a:ext cx="1980455" cy="3286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69" idx="6"/>
                <a:endCxn id="71" idx="2"/>
              </p:cNvCxnSpPr>
              <p:nvPr/>
            </p:nvCxnSpPr>
            <p:spPr>
              <a:xfrm flipV="1">
                <a:off x="6165670" y="3083863"/>
                <a:ext cx="1980455" cy="2611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69" idx="6"/>
                <a:endCxn id="70" idx="2"/>
              </p:cNvCxnSpPr>
              <p:nvPr/>
            </p:nvCxnSpPr>
            <p:spPr>
              <a:xfrm flipV="1">
                <a:off x="6165670" y="2494009"/>
                <a:ext cx="1980455" cy="8510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70" idx="6"/>
                <a:endCxn id="72" idx="2"/>
              </p:cNvCxnSpPr>
              <p:nvPr/>
            </p:nvCxnSpPr>
            <p:spPr>
              <a:xfrm>
                <a:off x="8603325" y="2494009"/>
                <a:ext cx="1294655" cy="2762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71" idx="6"/>
                <a:endCxn id="72" idx="2"/>
              </p:cNvCxnSpPr>
              <p:nvPr/>
            </p:nvCxnSpPr>
            <p:spPr>
              <a:xfrm flipV="1">
                <a:off x="8603325" y="2770254"/>
                <a:ext cx="1294655" cy="3136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72" idx="6"/>
                <a:endCxn id="140" idx="1"/>
              </p:cNvCxnSpPr>
              <p:nvPr/>
            </p:nvCxnSpPr>
            <p:spPr>
              <a:xfrm>
                <a:off x="10355180" y="2770254"/>
                <a:ext cx="59780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10952989" y="2554810"/>
                    <a:ext cx="479292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0" name="TextBox 1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52989" y="2554810"/>
                    <a:ext cx="479292" cy="43088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67" name="Picture 1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531" y="1753265"/>
            <a:ext cx="1866223" cy="18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37D04-F324-4C36-B1DE-8063847102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122" y="1683301"/>
            <a:ext cx="1912963" cy="18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558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5197" y="3167217"/>
            <a:ext cx="181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r"/>
            <a:r>
              <a:rPr lang="en-US" sz="2400">
                <a:latin typeface="Century Schoolbook" charset="0"/>
                <a:ea typeface="Century Schoolbook" charset="0"/>
                <a:cs typeface="Century Schoolbook" charset="0"/>
              </a:rPr>
              <a:t>#bedrooms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1838" y="4074347"/>
            <a:ext cx="155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r"/>
            <a:r>
              <a:rPr lang="en-US" sz="2400">
                <a:latin typeface="Century Schoolbook" charset="0"/>
                <a:ea typeface="Century Schoolbook" charset="0"/>
                <a:cs typeface="Century Schoolbook" charset="0"/>
              </a:rPr>
              <a:t>zip code</a:t>
            </a:r>
            <a:endParaRPr lang="en-US" sz="120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395" y="4981476"/>
            <a:ext cx="178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r"/>
            <a:r>
              <a:rPr lang="en-US" sz="2400">
                <a:latin typeface="Century Schoolbook" charset="0"/>
                <a:ea typeface="Century Schoolbook" charset="0"/>
                <a:cs typeface="Century Schoolbook" charset="0"/>
              </a:rPr>
              <a:t>wealth</a:t>
            </a:r>
            <a:endParaRPr lang="en-US" sz="120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4386" y="2260087"/>
            <a:ext cx="102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r"/>
            <a:r>
              <a:rPr lang="en-US" sz="2400">
                <a:latin typeface="Century Schoolbook" charset="0"/>
                <a:ea typeface="Century Schoolbook" charset="0"/>
                <a:cs typeface="Century Schoolbook" charset="0"/>
              </a:rPr>
              <a:t>size</a:t>
            </a:r>
            <a:endParaRPr lang="en-US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defPPr/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Housing Price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27579" y="2290119"/>
                <a:ext cx="3832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entury Schoolbook" charset="0"/>
                              <a:cs typeface="Century Schoolbook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entury Schoolbook" charset="0"/>
                              <a:cs typeface="Century Schoolbook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entury Schoolbook" charset="0"/>
                              <a:cs typeface="Century Schoolbook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579" y="2290119"/>
                <a:ext cx="38324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937" r="-6349" b="-20000"/>
                </a:stretch>
              </a:blipFill>
            </p:spPr>
            <p:txBody>
              <a:bodyPr/>
              <a:lstStyle>
                <a:defPPr/>
              </a:lstStyle>
              <a:p>
                <a:pPr/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3190" y="3235723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90" y="3235723"/>
                <a:ext cx="3720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75" r="-8197" b="-15000"/>
                </a:stretch>
              </a:blipFill>
            </p:spPr>
            <p:txBody>
              <a:bodyPr/>
              <a:lstStyle>
                <a:defPPr/>
              </a:lstStyle>
              <a:p>
                <a:pPr/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7579" y="4132840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579" y="4132840"/>
                <a:ext cx="3720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836" r="-9836" b="-14754"/>
                </a:stretch>
              </a:blipFill>
            </p:spPr>
            <p:txBody>
              <a:bodyPr/>
              <a:lstStyle>
                <a:defPPr/>
              </a:lstStyle>
              <a:p>
                <a:pPr/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33190" y="5029957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90" y="5029957"/>
                <a:ext cx="37202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475" r="-8197" b="-13115"/>
                </a:stretch>
              </a:blipFill>
            </p:spPr>
            <p:txBody>
              <a:bodyPr/>
              <a:lstStyle>
                <a:defPPr/>
              </a:lstStyle>
              <a:p>
                <a:pPr/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5348707" y="4707156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50065" y="2683148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42817" y="3695152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25338" y="3695152"/>
            <a:ext cx="548640" cy="548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21" idx="3"/>
            <a:endCxn id="30" idx="2"/>
          </p:cNvCxnSpPr>
          <p:nvPr/>
        </p:nvCxnSpPr>
        <p:spPr>
          <a:xfrm flipV="1">
            <a:off x="3505215" y="4981476"/>
            <a:ext cx="1843492" cy="23314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3"/>
            <a:endCxn id="32" idx="3"/>
          </p:cNvCxnSpPr>
          <p:nvPr/>
        </p:nvCxnSpPr>
        <p:spPr>
          <a:xfrm flipV="1">
            <a:off x="3505215" y="4163446"/>
            <a:ext cx="1917948" cy="105117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3"/>
            <a:endCxn id="31" idx="3"/>
          </p:cNvCxnSpPr>
          <p:nvPr/>
        </p:nvCxnSpPr>
        <p:spPr>
          <a:xfrm flipV="1">
            <a:off x="3505215" y="3151442"/>
            <a:ext cx="1925196" cy="20631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3"/>
            <a:endCxn id="31" idx="2"/>
          </p:cNvCxnSpPr>
          <p:nvPr/>
        </p:nvCxnSpPr>
        <p:spPr>
          <a:xfrm>
            <a:off x="3510825" y="2474785"/>
            <a:ext cx="1839240" cy="48268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5" idx="3"/>
            <a:endCxn id="32" idx="1"/>
          </p:cNvCxnSpPr>
          <p:nvPr/>
        </p:nvCxnSpPr>
        <p:spPr>
          <a:xfrm>
            <a:off x="3510825" y="2474785"/>
            <a:ext cx="1912338" cy="13007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3"/>
            <a:endCxn id="30" idx="1"/>
          </p:cNvCxnSpPr>
          <p:nvPr/>
        </p:nvCxnSpPr>
        <p:spPr>
          <a:xfrm>
            <a:off x="3510825" y="2474785"/>
            <a:ext cx="1918228" cy="231271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9" idx="3"/>
            <a:endCxn id="32" idx="2"/>
          </p:cNvCxnSpPr>
          <p:nvPr/>
        </p:nvCxnSpPr>
        <p:spPr>
          <a:xfrm>
            <a:off x="3505215" y="3420389"/>
            <a:ext cx="1837602" cy="54908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9" idx="3"/>
            <a:endCxn id="30" idx="2"/>
          </p:cNvCxnSpPr>
          <p:nvPr/>
        </p:nvCxnSpPr>
        <p:spPr>
          <a:xfrm>
            <a:off x="3505215" y="3420389"/>
            <a:ext cx="1843492" cy="156108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9" idx="3"/>
            <a:endCxn id="31" idx="2"/>
          </p:cNvCxnSpPr>
          <p:nvPr/>
        </p:nvCxnSpPr>
        <p:spPr>
          <a:xfrm flipV="1">
            <a:off x="3505215" y="2957468"/>
            <a:ext cx="1844850" cy="46292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1" idx="6"/>
            <a:endCxn id="33" idx="1"/>
          </p:cNvCxnSpPr>
          <p:nvPr/>
        </p:nvCxnSpPr>
        <p:spPr>
          <a:xfrm>
            <a:off x="5898705" y="2957468"/>
            <a:ext cx="1006979" cy="8180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0" idx="7"/>
            <a:endCxn id="33" idx="3"/>
          </p:cNvCxnSpPr>
          <p:nvPr/>
        </p:nvCxnSpPr>
        <p:spPr>
          <a:xfrm flipV="1">
            <a:off x="5817001" y="4163446"/>
            <a:ext cx="1088683" cy="6240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2" idx="6"/>
            <a:endCxn id="33" idx="2"/>
          </p:cNvCxnSpPr>
          <p:nvPr/>
        </p:nvCxnSpPr>
        <p:spPr>
          <a:xfrm>
            <a:off x="5891457" y="3969472"/>
            <a:ext cx="933881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33" idx="6"/>
          </p:cNvCxnSpPr>
          <p:nvPr/>
        </p:nvCxnSpPr>
        <p:spPr>
          <a:xfrm>
            <a:off x="7373978" y="3969472"/>
            <a:ext cx="627022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026291" y="3701781"/>
            <a:ext cx="31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2400">
                <a:latin typeface="Century Schoolbook" charset="0"/>
                <a:ea typeface="Century Schoolbook" charset="0"/>
                <a:cs typeface="Century Schoolbook" charset="0"/>
              </a:rPr>
              <a:t>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EB6B0B-F8EC-4AD7-ABE8-BCBB7D36E005}"/>
              </a:ext>
            </a:extLst>
          </p:cNvPr>
          <p:cNvCxnSpPr>
            <a:stCxn id="20" idx="3"/>
            <a:endCxn id="32" idx="2"/>
          </p:cNvCxnSpPr>
          <p:nvPr/>
        </p:nvCxnSpPr>
        <p:spPr>
          <a:xfrm flipV="1">
            <a:off x="3499604" y="3969472"/>
            <a:ext cx="1843213" cy="3480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C41F2-2D7B-4688-9C00-81C56060C7AB}"/>
              </a:ext>
            </a:extLst>
          </p:cNvPr>
          <p:cNvCxnSpPr>
            <a:stCxn id="20" idx="3"/>
            <a:endCxn id="31" idx="2"/>
          </p:cNvCxnSpPr>
          <p:nvPr/>
        </p:nvCxnSpPr>
        <p:spPr>
          <a:xfrm flipV="1">
            <a:off x="3499604" y="2957468"/>
            <a:ext cx="1850461" cy="13600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E6AF5CA-1F6B-4B66-903F-858F7169B9DA}"/>
              </a:ext>
            </a:extLst>
          </p:cNvPr>
          <p:cNvCxnSpPr>
            <a:stCxn id="20" idx="3"/>
            <a:endCxn id="30" idx="2"/>
          </p:cNvCxnSpPr>
          <p:nvPr/>
        </p:nvCxnSpPr>
        <p:spPr>
          <a:xfrm>
            <a:off x="3499604" y="4317506"/>
            <a:ext cx="1849103" cy="66397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390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49" y="205327"/>
            <a:ext cx="10515600" cy="1325563"/>
          </a:xfrm>
        </p:spPr>
        <p:txBody>
          <a:bodyPr>
            <a:normAutofit/>
          </a:bodyPr>
          <a:lstStyle>
            <a:defPPr/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Supervised Learning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1171" y="2031913"/>
            <a:ext cx="10868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17071" y="1339251"/>
            <a:ext cx="25547" cy="4949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184664" y="1339546"/>
            <a:ext cx="9457" cy="4948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67672" y="1444238"/>
            <a:ext cx="2215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3200">
                <a:latin typeface="Century Schoolbook" charset="0"/>
                <a:ea typeface="Century Schoolbook" charset="0"/>
                <a:cs typeface="Century Schoolbook" charset="0"/>
              </a:rPr>
              <a:t>Output (y)</a:t>
            </a:r>
          </a:p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8047933" y="1368872"/>
            <a:ext cx="2866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3200">
                <a:latin typeface="Century Schoolbook" charset="0"/>
                <a:ea typeface="Century Schoolbook" charset="0"/>
                <a:cs typeface="Century Schoolbook" charset="0"/>
              </a:rPr>
              <a:t>Application</a:t>
            </a:r>
            <a:endParaRPr lang="en-US" sz="4000">
              <a:latin typeface="Century Schoolbook" charset="0"/>
              <a:ea typeface="Century Schoolbook" charset="0"/>
              <a:cs typeface="Century Schoolbook" charset="0"/>
            </a:endParaRPr>
          </a:p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938355" y="1368872"/>
            <a:ext cx="2866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3200">
                <a:latin typeface="Century Schoolbook" charset="0"/>
                <a:ea typeface="Century Schoolbook" charset="0"/>
                <a:cs typeface="Century Schoolbook" charset="0"/>
              </a:rPr>
              <a:t>Input(x)</a:t>
            </a:r>
            <a:endParaRPr lang="en-US" sz="4000">
              <a:latin typeface="Century Schoolbook" charset="0"/>
              <a:ea typeface="Century Schoolbook" charset="0"/>
              <a:cs typeface="Century Schoolbook" charset="0"/>
            </a:endParaRPr>
          </a:p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38355" y="2904073"/>
            <a:ext cx="10001716" cy="461665"/>
            <a:chOff x="938355" y="2904073"/>
            <a:chExt cx="10001716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4367672" y="2904073"/>
              <a:ext cx="2641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/>
                <a:t>Click on ad? (0/1)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47933" y="2904073"/>
              <a:ext cx="28921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/>
                <a:t>Online Advertising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38355" y="2904073"/>
              <a:ext cx="1999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/>
                <a:t>Ad, user info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8355" y="3547955"/>
            <a:ext cx="9270747" cy="461665"/>
            <a:chOff x="938355" y="3558104"/>
            <a:chExt cx="9270747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4367672" y="3558104"/>
              <a:ext cx="27320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Object (1,</a:t>
              </a:r>
              <a:r>
                <a:rPr lang="mr-IN" sz="2400">
                  <a:latin typeface="Century Schoolbook" charset="0"/>
                  <a:ea typeface="Century Schoolbook" charset="0"/>
                  <a:cs typeface="Century Schoolbook" charset="0"/>
                </a:rPr>
                <a:t>…</a:t>
              </a:r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,1000)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047933" y="3558104"/>
              <a:ext cx="2161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Photo tagging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355" y="3558104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Image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8355" y="4191837"/>
            <a:ext cx="9968053" cy="461665"/>
            <a:chOff x="938355" y="4201986"/>
            <a:chExt cx="996805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4367672" y="4201986"/>
              <a:ext cx="2345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Text transcript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47933" y="4201986"/>
              <a:ext cx="2858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Speech recognition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38355" y="4201986"/>
              <a:ext cx="1021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Audio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8355" y="2260191"/>
            <a:ext cx="8954955" cy="461665"/>
            <a:chOff x="938355" y="2260191"/>
            <a:chExt cx="8954955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4367672" y="2260191"/>
              <a:ext cx="915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/>
                <a:t>Price</a:t>
              </a:r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47933" y="2260191"/>
              <a:ext cx="18453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/>
                <a:t>Real Estate</a:t>
              </a:r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38355" y="2260191"/>
              <a:ext cx="22765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/>
                <a:t>Home features</a:t>
              </a:r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8355" y="4835719"/>
            <a:ext cx="10186061" cy="461666"/>
            <a:chOff x="938355" y="4835719"/>
            <a:chExt cx="10186061" cy="461666"/>
          </a:xfrm>
        </p:grpSpPr>
        <p:sp>
          <p:nvSpPr>
            <p:cNvPr id="32" name="TextBox 31"/>
            <p:cNvSpPr txBox="1"/>
            <p:nvPr/>
          </p:nvSpPr>
          <p:spPr>
            <a:xfrm>
              <a:off x="4367672" y="4835719"/>
              <a:ext cx="1329210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Chinese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047933" y="4835719"/>
              <a:ext cx="3076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Machine translation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38355" y="4835719"/>
              <a:ext cx="1282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English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38355" y="5479604"/>
            <a:ext cx="10186061" cy="461665"/>
            <a:chOff x="938355" y="5479604"/>
            <a:chExt cx="10186061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4367672" y="5479604"/>
              <a:ext cx="3201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Position of other cars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47933" y="5479604"/>
              <a:ext cx="3076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Autonomous driving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38355" y="5479604"/>
              <a:ext cx="27478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>
                  <a:latin typeface="Century Schoolbook" charset="0"/>
                  <a:ea typeface="Century Schoolbook" charset="0"/>
                  <a:cs typeface="Century Schoolbook" charset="0"/>
                </a:rPr>
                <a:t>Image, Radar 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37081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611449" y="2053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Neural Network examples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22503" y="2114306"/>
            <a:ext cx="4326311" cy="3415112"/>
            <a:chOff x="269983" y="2114306"/>
            <a:chExt cx="4326311" cy="34151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3" y="2114306"/>
              <a:ext cx="4326311" cy="257008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188356" y="5006198"/>
              <a:ext cx="2489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sz="2800"/>
                <a:t>Standard NN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223635" y="2446338"/>
            <a:ext cx="3820885" cy="3083080"/>
            <a:chOff x="8371115" y="2446338"/>
            <a:chExt cx="3820885" cy="308308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1115" y="2446338"/>
              <a:ext cx="3820885" cy="2108337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9006939" y="5006198"/>
              <a:ext cx="2549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800"/>
                <a:t>Recurrent NN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8814" y="2114306"/>
            <a:ext cx="3626474" cy="3415112"/>
            <a:chOff x="4596294" y="2114306"/>
            <a:chExt cx="3626474" cy="34151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6294" y="2114306"/>
              <a:ext cx="3626474" cy="232222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99895" y="5006198"/>
              <a:ext cx="3285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800"/>
                <a:t>Convolutional NN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999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24277"/>
              </p:ext>
            </p:extLst>
          </p:nvPr>
        </p:nvGraphicFramePr>
        <p:xfrm>
          <a:off x="611452" y="2133599"/>
          <a:ext cx="4980456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928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 sz="200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 sz="200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#bedrooms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mr-IN" sz="160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…</a:t>
                      </a:r>
                      <a:endParaRPr lang="en-US" sz="1600"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 sz="200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Pric</a:t>
                      </a:r>
                      <a:r>
                        <a:rPr lang="en-US" sz="2000" baseline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e </a:t>
                      </a:r>
                      <a:r>
                        <a:rPr lang="en-US" sz="200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(1000$s)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473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2104</a:t>
                      </a:r>
                      <a:endParaRPr lang="is-IS"/>
                    </a:p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 </a:t>
                      </a:r>
                    </a:p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2400 </a:t>
                      </a:r>
                    </a:p>
                    <a:p>
                      <a:pPr algn="ctr"/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⋮</a:t>
                      </a:r>
                    </a:p>
                    <a:p>
                      <a:pPr algn="ctr"/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/>
                        <a:t>3</a:t>
                      </a:r>
                    </a:p>
                    <a:p>
                      <a:pPr algn="ctr"/>
                      <a:r>
                        <a:rPr lang="en-US"/>
                        <a:t>3</a:t>
                      </a:r>
                    </a:p>
                    <a:p>
                      <a:pPr algn="ctr"/>
                      <a:r>
                        <a:rPr lang="en-US"/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⋮</a:t>
                      </a:r>
                      <a:endParaRPr lang="en-US"/>
                    </a:p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55132" y="1309024"/>
            <a:ext cx="380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3200">
                <a:latin typeface="Century Schoolbook" charset="0"/>
                <a:ea typeface="Century Schoolbook" charset="0"/>
                <a:cs typeface="Century Schoolbook" charset="0"/>
              </a:rPr>
              <a:t>Structured Data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611449" y="2053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Supervised Learning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60822"/>
              </p:ext>
            </p:extLst>
          </p:nvPr>
        </p:nvGraphicFramePr>
        <p:xfrm>
          <a:off x="611452" y="4595588"/>
          <a:ext cx="4980456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928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 sz="200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User</a:t>
                      </a:r>
                      <a:r>
                        <a:rPr lang="en-US" sz="2000" baseline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 Age</a:t>
                      </a:r>
                      <a:endParaRPr lang="en-US" sz="2000"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 sz="200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Ad</a:t>
                      </a:r>
                      <a:r>
                        <a:rPr lang="en-US" sz="2000" baseline="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 Id</a:t>
                      </a:r>
                      <a:endParaRPr lang="en-US" sz="2000"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mr-IN" sz="160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…</a:t>
                      </a:r>
                      <a:endParaRPr lang="en-US" sz="1600">
                        <a:latin typeface="Century Schoolbook" charset="0"/>
                        <a:ea typeface="Century Schoolbook" charset="0"/>
                        <a:cs typeface="Century School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 sz="2000"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Click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473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is-IS"/>
                    </a:p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  <a:p>
                      <a:pPr algn="ctr"/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⋮</a:t>
                      </a:r>
                    </a:p>
                    <a:p>
                      <a:pPr algn="ctr"/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US"/>
                        <a:t>93242</a:t>
                      </a:r>
                    </a:p>
                    <a:p>
                      <a:pPr algn="ctr"/>
                      <a:r>
                        <a:rPr lang="en-US"/>
                        <a:t>93287</a:t>
                      </a:r>
                    </a:p>
                    <a:p>
                      <a:pPr algn="ctr"/>
                      <a:r>
                        <a:rPr lang="en-US"/>
                        <a:t>87312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⋮</a:t>
                      </a:r>
                      <a:endParaRPr lang="en-US"/>
                    </a:p>
                    <a:p>
                      <a:pPr algn="ctr"/>
                      <a:r>
                        <a:rPr lang="en-US"/>
                        <a:t>71244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r>
                        <a:rPr lang="is-I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8501" y="1309024"/>
            <a:ext cx="3818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3200">
                <a:latin typeface="Century Schoolbook" charset="0"/>
                <a:ea typeface="Century Schoolbook" charset="0"/>
                <a:cs typeface="Century Schoolbook" charset="0"/>
              </a:rPr>
              <a:t>Unstructured Data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517121" y="2133599"/>
            <a:ext cx="2494859" cy="2135832"/>
            <a:chOff x="9440921" y="2133599"/>
            <a:chExt cx="2494859" cy="213583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0921" y="2133599"/>
              <a:ext cx="2494859" cy="166258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151197" y="3807766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/>
                <a:t>Image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494811" y="4639536"/>
            <a:ext cx="3878940" cy="1642346"/>
            <a:chOff x="7488235" y="4595588"/>
            <a:chExt cx="3878940" cy="1642346"/>
          </a:xfrm>
        </p:grpSpPr>
        <p:grpSp>
          <p:nvGrpSpPr>
            <p:cNvPr id="51" name="Group 50"/>
            <p:cNvGrpSpPr/>
            <p:nvPr/>
          </p:nvGrpSpPr>
          <p:grpSpPr>
            <a:xfrm>
              <a:off x="7488235" y="4595588"/>
              <a:ext cx="3878940" cy="1155859"/>
              <a:chOff x="6669933" y="5299009"/>
              <a:chExt cx="3878940" cy="1155859"/>
            </a:xfrm>
          </p:grpSpPr>
          <p:sp>
            <p:nvSpPr>
              <p:cNvPr id="26" name="Frame 25"/>
              <p:cNvSpPr/>
              <p:nvPr/>
            </p:nvSpPr>
            <p:spPr>
              <a:xfrm>
                <a:off x="6669933" y="5307780"/>
                <a:ext cx="3806919" cy="969034"/>
              </a:xfrm>
              <a:prstGeom prst="fram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Century Schoolbook" charset="0"/>
                    <a:ea typeface="Arial" pitchFamily="34" charset="0"/>
                    <a:cs typeface="Arial" pitchFamily="34" charset="0"/>
                    <a:sym typeface="Wingdings"/>
                  </a:defRPr>
                </a:lvl1pPr>
                <a:lvl2pPr marL="457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Century Schoolbook" charset="0"/>
                    <a:ea typeface="Arial" pitchFamily="34" charset="0"/>
                    <a:cs typeface="Arial" pitchFamily="34" charset="0"/>
                    <a:sym typeface="Wingdings"/>
                  </a:defRPr>
                </a:lvl2pPr>
                <a:lvl3pPr marL="914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Century Schoolbook" charset="0"/>
                    <a:ea typeface="Arial" pitchFamily="34" charset="0"/>
                    <a:cs typeface="Arial" pitchFamily="34" charset="0"/>
                    <a:sym typeface="Wingdings"/>
                  </a:defRPr>
                </a:lvl3pPr>
                <a:lvl4pPr marL="1371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Century Schoolbook" charset="0"/>
                    <a:ea typeface="Arial" pitchFamily="34" charset="0"/>
                    <a:cs typeface="Arial" pitchFamily="34" charset="0"/>
                    <a:sym typeface="Wingdings"/>
                  </a:defRPr>
                </a:lvl4pPr>
                <a:lvl5pPr marL="18288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Century Schoolbook" charset="0"/>
                    <a:ea typeface="Arial" pitchFamily="34" charset="0"/>
                    <a:cs typeface="Arial" pitchFamily="34" charset="0"/>
                    <a:sym typeface="Wingdings"/>
                  </a:defRPr>
                </a:lvl5pPr>
                <a:lvl6pPr marL="22860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Century Schoolbook" charset="0"/>
                    <a:ea typeface="Arial" pitchFamily="34" charset="0"/>
                    <a:cs typeface="Arial" pitchFamily="34" charset="0"/>
                    <a:sym typeface="Wingdings"/>
                  </a:defRPr>
                </a:lvl6pPr>
                <a:lvl7pPr marL="2743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Century Schoolbook" charset="0"/>
                    <a:ea typeface="Arial" pitchFamily="34" charset="0"/>
                    <a:cs typeface="Arial" pitchFamily="34" charset="0"/>
                    <a:sym typeface="Wingdings"/>
                  </a:defRPr>
                </a:lvl7pPr>
                <a:lvl8pPr marL="3200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Century Schoolbook" charset="0"/>
                    <a:ea typeface="Arial" pitchFamily="34" charset="0"/>
                    <a:cs typeface="Arial" pitchFamily="34" charset="0"/>
                    <a:sym typeface="Wingdings"/>
                  </a:defRPr>
                </a:lvl8pPr>
                <a:lvl9pPr marL="3657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Century Schoolbook" charset="0"/>
                    <a:ea typeface="Arial" pitchFamily="34" charset="0"/>
                    <a:cs typeface="Arial" pitchFamily="34" charset="0"/>
                    <a:sym typeface="Wingdings"/>
                  </a:defRPr>
                </a:lvl9pPr>
              </a:lstStyle>
              <a:p>
                <a:r>
                  <a:rPr lang="en-US" sz="2400">
                    <a:solidFill>
                      <a:schemeClr val="tx1"/>
                    </a:solidFill>
                  </a:rPr>
                  <a:t>Four scores and seven years ago</a:t>
                </a:r>
                <a:r>
                  <a:rPr lang="mr-IN" sz="2400">
                    <a:solidFill>
                      <a:schemeClr val="tx1"/>
                    </a:solidFill>
                  </a:rPr>
                  <a:t>…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6750294" y="5299009"/>
                <a:ext cx="3798579" cy="1155859"/>
                <a:chOff x="7986668" y="5201491"/>
                <a:chExt cx="3361475" cy="115585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8005701" y="5201491"/>
                  <a:ext cx="33424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11348142" y="5201491"/>
                  <a:ext cx="0" cy="11393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8005701" y="5201491"/>
                  <a:ext cx="0" cy="11393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7986668" y="6353534"/>
                  <a:ext cx="3361474" cy="38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TextBox 51"/>
            <p:cNvSpPr txBox="1"/>
            <p:nvPr/>
          </p:nvSpPr>
          <p:spPr>
            <a:xfrm>
              <a:off x="9064102" y="5776269"/>
              <a:ext cx="829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/>
                <a:t>Text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76029" y="2133599"/>
            <a:ext cx="2339465" cy="2150695"/>
            <a:chOff x="7052229" y="2133599"/>
            <a:chExt cx="2339465" cy="21506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8" r="19105"/>
            <a:stretch>
              <a:fillRect/>
            </a:stretch>
          </p:blipFill>
          <p:spPr>
            <a:xfrm>
              <a:off x="7052229" y="2133599"/>
              <a:ext cx="2339465" cy="16625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7711244" y="3822629"/>
              <a:ext cx="1021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2400"/>
                <a:t>Audio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61507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664" y="1772816"/>
            <a:ext cx="69102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6600" dirty="0" err="1"/>
              <a:t>Derin</a:t>
            </a:r>
            <a:r>
              <a:rPr lang="en-US" sz="6600" dirty="0"/>
              <a:t> </a:t>
            </a:r>
            <a:r>
              <a:rPr lang="en-US" sz="6600" dirty="0" err="1"/>
              <a:t>Öğrenme</a:t>
            </a:r>
            <a:r>
              <a:rPr lang="en-US" sz="6600" dirty="0"/>
              <a:t> </a:t>
            </a:r>
            <a:r>
              <a:rPr lang="en-US" sz="6600" dirty="0" err="1"/>
              <a:t>neden</a:t>
            </a:r>
            <a:r>
              <a:rPr lang="en-US" sz="6600" dirty="0"/>
              <a:t> </a:t>
            </a:r>
            <a:r>
              <a:rPr lang="en-US" sz="6600" dirty="0" err="1"/>
              <a:t>gelişiyor</a:t>
            </a:r>
            <a:r>
              <a:rPr lang="en-US" sz="66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530" y="1187097"/>
            <a:ext cx="2980706" cy="30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98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" y="19142"/>
            <a:ext cx="10515600" cy="1325563"/>
          </a:xfrm>
        </p:spPr>
        <p:txBody>
          <a:bodyPr>
            <a:normAutofit/>
          </a:bodyPr>
          <a:lstStyle>
            <a:defPPr/>
          </a:lstStyle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Scale drives deep learning progress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643863" y="1344706"/>
            <a:ext cx="0" cy="438372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43863" y="5728431"/>
            <a:ext cx="9091372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79030" y="5969286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2400">
                <a:latin typeface="Century Schoolbook" charset="0"/>
                <a:ea typeface="Century Schoolbook" charset="0"/>
                <a:cs typeface="Century Schoolbook" charset="0"/>
              </a:rPr>
              <a:t>Amount of data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15551" y="3393709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2400">
                <a:latin typeface="Century Schoolbook" charset="0"/>
                <a:ea typeface="Century Schoolbook" charset="0"/>
                <a:cs typeface="Century Schoolbook" charset="0"/>
              </a:rPr>
              <a:t>Performance</a:t>
            </a:r>
            <a:endParaRPr lang="en-US" sz="200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D213D2-12B5-466A-9861-4A2D1F1E9B8A}"/>
                  </a:ext>
                </a:extLst>
              </p14:cNvPr>
              <p14:cNvContentPartPr/>
              <p14:nvPr/>
            </p14:nvContentPartPr>
            <p14:xfrm>
              <a:off x="324000" y="939960"/>
              <a:ext cx="11773080" cy="5740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D213D2-12B5-466A-9861-4A2D1F1E9B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640" y="930600"/>
                <a:ext cx="11791800" cy="57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99661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0.11.14"/>
  <p:tag name="AS_TITLE" val="Aspose.Slides for .NET 4.0 Client Profile"/>
  <p:tag name="AS_VERSION" val="20.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charset="0"/>
        <a:ea typeface="Arial" pitchFamily="34" charset="0"/>
        <a:cs typeface="Arial" pitchFamily="34" charset="0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charset="0"/>
        <a:ea typeface="Arial" pitchFamily="34" charset="0"/>
        <a:cs typeface="Arial" pitchFamily="34" charset="0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charset="0"/>
        <a:ea typeface="Arial" pitchFamily="34" charset="0"/>
        <a:cs typeface="Arial" pitchFamily="34" charset="0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charset="0"/>
        <a:ea typeface="Arial" pitchFamily="34" charset="0"/>
        <a:cs typeface="Arial" pitchFamily="34" charset="0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586</Words>
  <Application>Microsoft Office PowerPoint</Application>
  <PresentationFormat>Widescreen</PresentationFormat>
  <Paragraphs>242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Cambria Math</vt:lpstr>
      <vt:lpstr>Century Schoolbook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Acrobat Document</vt:lpstr>
      <vt:lpstr>PowerPoint Presentation</vt:lpstr>
      <vt:lpstr>Housing Price Prediction</vt:lpstr>
      <vt:lpstr>Housing Price Prediction</vt:lpstr>
      <vt:lpstr>Housing Price Prediction</vt:lpstr>
      <vt:lpstr>Supervised Learning</vt:lpstr>
      <vt:lpstr>PowerPoint Presentation</vt:lpstr>
      <vt:lpstr>PowerPoint Presentation</vt:lpstr>
      <vt:lpstr>PowerPoint Presentation</vt:lpstr>
      <vt:lpstr>Scale drives deep learning progress</vt:lpstr>
      <vt:lpstr>PowerPoint Presentation</vt:lpstr>
      <vt:lpstr>PowerPoint Presentation</vt:lpstr>
      <vt:lpstr>Computation Graph</vt:lpstr>
      <vt:lpstr>Computing derivatives</vt:lpstr>
      <vt:lpstr>PowerPoint Presentation</vt:lpstr>
      <vt:lpstr>PowerPoint Presentation</vt:lpstr>
      <vt:lpstr>Logistic regression derivatives</vt:lpstr>
      <vt:lpstr>PowerPoint Presentation</vt:lpstr>
      <vt:lpstr>What is a Neural Network?</vt:lpstr>
      <vt:lpstr>Neural Network Representation</vt:lpstr>
      <vt:lpstr>PowerPoint Presentation</vt:lpstr>
      <vt:lpstr>PowerPoint Presentation</vt:lpstr>
      <vt:lpstr>PowerPoint Presentation</vt:lpstr>
      <vt:lpstr>PowerPoint Presentation</vt:lpstr>
      <vt:lpstr>Activation functions</vt:lpstr>
      <vt:lpstr>PowerPoint Presentation</vt:lpstr>
      <vt:lpstr>Geri yayılım </vt:lpstr>
      <vt:lpstr>Computing gradients</vt:lpstr>
      <vt:lpstr>Gradient descent for neural networks</vt:lpstr>
      <vt:lpstr>PowerPoint Presentation</vt:lpstr>
      <vt:lpstr>Intuition about deep representation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Ali Şentürk</cp:lastModifiedBy>
  <cp:revision>11</cp:revision>
  <cp:lastPrinted>2021-01-19T15:00:10Z</cp:lastPrinted>
  <dcterms:created xsi:type="dcterms:W3CDTF">2021-01-19T15:00:10Z</dcterms:created>
  <dcterms:modified xsi:type="dcterms:W3CDTF">2025-03-14T07:58:03Z</dcterms:modified>
</cp:coreProperties>
</file>