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7" r:id="rId2"/>
    <p:sldId id="266" r:id="rId3"/>
    <p:sldId id="269" r:id="rId4"/>
    <p:sldId id="267" r:id="rId5"/>
    <p:sldId id="270" r:id="rId6"/>
    <p:sldId id="268" r:id="rId7"/>
    <p:sldId id="273" r:id="rId8"/>
    <p:sldId id="274" r:id="rId9"/>
    <p:sldId id="275" r:id="rId10"/>
    <p:sldId id="276" r:id="rId11"/>
    <p:sldId id="277" r:id="rId12"/>
    <p:sldId id="279" r:id="rId13"/>
    <p:sldId id="281" r:id="rId14"/>
    <p:sldId id="282" r:id="rId15"/>
    <p:sldId id="283" r:id="rId16"/>
    <p:sldId id="286" r:id="rId17"/>
    <p:sldId id="284" r:id="rId18"/>
    <p:sldId id="28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015"/>
    <p:restoredTop sz="94681"/>
  </p:normalViewPr>
  <p:slideViewPr>
    <p:cSldViewPr snapToGrid="0" snapToObjects="1">
      <p:cViewPr varScale="1">
        <p:scale>
          <a:sx n="106" d="100"/>
          <a:sy n="106" d="100"/>
        </p:scale>
        <p:origin x="9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7-11-26T02:14:34.940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31062 2752 0,'-18'0'15,"1"0"-15</inkml:trace>
  <inkml:trace contextRef="#ctx0" brushRef="#br0" timeOffset="132426.76">13653 15434 0,'0'0'16,"17"-18"-16,1 18 16</inkml:trace>
  <inkml:trace contextRef="#ctx0" brushRef="#br0" timeOffset="-164945.81">3810 4057 0,'18'18'62,"-1"-1"-62,-17 1 16,18 17 0,-18 0-16,18 36 15,-18-36-15,0 71 16,0-35-16,0-18 15,17 17-15,-17-17 0,0 18 16,18 87-16,-18-87 16,17 88-1,-17-71-15,18 88 16,-18-88-16,0 18 0,18 0 16,-18 0-16,0 123 15,17-105-15,-17 140 16,-17-123-16,-1 159 15,18-159-15,-18 159 16,18-141-16,0-18 16,-17 18-16,17 0 0,0 140 15,0-157-15,0 140 16,0-141-16,0-18 16,0 1-16,-18-1 0,18 107 15,0-125 1,0 54-16,0-88 15,-17-1-15,17-17 0,0-17 16,-18 16-16</inkml:trace>
  <inkml:trace contextRef="#ctx0" brushRef="#br0" timeOffset="-163634.49">3810 3951 0,'18'0'32,"-1"0"-17,1 18-15,0-18 16,-1 0-16,36 0 15,18 0 1,-18 17 0,-18-17-16,18 0 15,-18 18-15,0-18 16,54 0 0,-37-18-16,37 18 0,-36 0 15,52 0-15,-52 0 16,0 0-16,18 0 0,52 18 15,-35-18 1,-17 0-16,88 0 16,17 0-1,-70 0-15,88 18 0,-106-18 16,18 0-16,106 17 16,-106-17-16,105 18 15,-105-18-15,123 0 16,-105 18-16,87-18 15,-87 0-15,88 0 16,-107 17-16,19-17 16,105 0-16,-123 0 15,0 0 1,0 0-16,0 18 0,-1-18 16,-16 0-16,105 0 0,-89 0 15,89 0-15,-88 0 16,106 0-1,-124 0-15,18 0 0,-18 0 16,89-18-16,-89 18 16,88-17-16,-88 17 15,89-18-15,-89 0 16,0 18-16,0-17 0,71-1 16,-71 18-16,-17 0 15,17 0-15,-17 0 16,-1 0-16,71 0 15,-88 0-15,71-18 16,-89 18-16,18 0 16,17-17-16,-34 17 15,17-18-15,-36 18 16,19-18-16,-36 36 31</inkml:trace>
  <inkml:trace contextRef="#ctx0" brushRef="#br0" timeOffset="-162838.25">11712 3986 0,'0'-17'0,"0"34"32,0 1-17,0 0-15,0 17 16,0 0-16,0 36 15,0-36-15,-17 71 16,17-53 0,0 0-16,-18 53 15,18-54-15,-18 72 16,18-71-16,0 88 16,0-70-16,-17 87 15,17-87-15,0 88 16,0-71-16,0 88 15,0-88-15,0 1 16,0-1-16,-18 0 0,18 88 16,0-87-16,-18 87 15,18-88-15,0 89 16,0-89-16,-17 0 16,17 88-1,0-88-15,-18 89 16,18-89-16,0 0 0,0 106 15,-18-17 1,18-89-16,0 0 16,0 106-16,0 53 15,0-88 1,36 0 0,-1-36-1,-17-52-15,-1 34 16,-17-52-16,0 0 0,0 35 15,0-52-15,-17 17 16</inkml:trace>
  <inkml:trace contextRef="#ctx0" brushRef="#br0" timeOffset="-161549.43">3828 9895 0,'17'18'0,"1"-18"16,17 0-1,-17 0-15,52 0 16,-34 0-16,-1 0 0,71-18 15,-53 18-15,53 0 16,-36 0-16,-17 0 16,88 0-16,-70 0 15,70 0 1,-71 0-16,71 0 16,-70-17-16,0 17 0,-1 0 15,54 0-15,-54-18 16,54 1-16,-54 17 15,1 0-15,-1-18 16,1 18-16,-1-18 0,1 18 16,70-17-16,-70 17 15,52 0-15,-52 0 16,87 0-16,-69 0 16,105 0-16,-89 0 15,1 0-15,0 17 0,123-17 16,-105 0-1,123 0-15,-124 0 16,142 18-16,-142-18 16,142 0-16,-124 0 15,141 0 1,-141-18-16,1 18 0,-1 0 16,123 0-16,-140 0 15,140 18-15,-140-18 16,123 0-16,-141 18 15,105-1 1,-105-17-16,0 0 0,88 18 16,-106-1-16,88-17 15,-87 0-15,52 18 16,-88-18-16,17 18 16,-34-18-16,16 0 0,1 0 15,-17 17 1,-19-17-16,1 0 15,-36 0 1,1 0 0,-1 0-16,-17 18 15</inkml:trace>
  <inkml:trace contextRef="#ctx0" brushRef="#br0" timeOffset="-161114.98">11624 9243 0,'0'0'0,"0"17"16,0 19 0,0-1-16,18 53 15,-18-35-15,17 71 16,-17-72 0,18 1-16,-18 0 0,0 36 15,0-54-15,0 0 16,0-17-16</inkml:trace>
  <inkml:trace contextRef="#ctx0" brushRef="#br0" timeOffset="-145683.08">741 4780 0,'-71'0'0,"142"0"0,-177 18 15,35 17 1,36 0-16,0 18 0,17 35 16,36 1-1,0-36-15,52 35 16,-35-53-16,71 18 15,-53-35-15,0-18 16,0 0-16,35-18 16,-70 0-16,17-17 15</inkml:trace>
  <inkml:trace contextRef="#ctx0" brushRef="#br0" timeOffset="-145202.77">1111 4374 0,'0'0'15,"-17"0"1,-1 18-16,0 0 16,-17 17-16,17 0 15,-17 18 1,35-35-16,18 35 16,-18-36-16,53 36 15,-36-35-15,1 0 0,17-18 16,-17 17-16,0-17 0,17 18 15,-18-18-15,-17 18 16</inkml:trace>
  <inkml:trace contextRef="#ctx0" brushRef="#br0" timeOffset="-144964.64">1235 4551 0,'17'0'16,"1"0"0,0 0-16,35-18 15,-36 18-15,1-17 16,-1 17-16,1 0 15</inkml:trace>
  <inkml:trace contextRef="#ctx0" brushRef="#br0" timeOffset="-144714.47">1323 4357 0,'0'0'0,"-18"17"32,18 54-17,0-36-15,0 53 16,18-52-16,-18-1 0,0 0 16,18 1-16,-1-19 0,1 1 15,17 0-15,-17-18 16,35 0-1,-36-18-15,1 0 16,-18 1-16</inkml:trace>
  <inkml:trace contextRef="#ctx0" brushRef="#br0" timeOffset="-144508.92">1535 4568 0,'17'0'16,"1"0"-16,0 0 0,17 0 15,-18 0 1,19 0-16,-19 0 16</inkml:trace>
  <inkml:trace contextRef="#ctx0" brushRef="#br0" timeOffset="-144035.16">1870 4410 0,'0'17'31,"0"1"-16,0 0-15,0-1 0,0 36 16,0-35-16,0-1 0,17 36 16,-17-35-1,0 17-15,0-17 16</inkml:trace>
  <inkml:trace contextRef="#ctx0" brushRef="#br0" timeOffset="-143668.94">1940 4322 0,'-17'0'0,"34"17"31,1 1-15,17-1-16,-17 1 0,52 17 15,1 18 1,-53-35-16,52 17 16,-52-17-16,-18-1 15,17 1-15,-17 0 0,-17-1 16,-1 1-1,-17-18-15,0 18 0,-1-1 16,-17 19-16,36-19 16,-19 19-16,36-19 15,0 1 1</inkml:trace>
  <inkml:trace contextRef="#ctx0" brushRef="#br0" timeOffset="-138141.1">318 6033 0,'17'0'31,"-17"17"-31,53-17 16,0 18-1,-18-18-15,-17 0 0,52 17 16,-52-17-16,0 0 16,-1 0-16</inkml:trace>
  <inkml:trace contextRef="#ctx0" brushRef="#br0" timeOffset="-138018.27">406 6244 0,'35'0'15,"-70"0"-15,105 18 0,1-18 16,-36-18-16,36 18 16,-36 0-16</inkml:trace>
  <inkml:trace contextRef="#ctx0" brushRef="#br0" timeOffset="-137457.53">1129 6138 0,'0'-17'16,"0"34"-16,0-52 0,-18 35 15,1-18-15,-1 18 0,-17 0 16,-1 18-16,19 0 0,-36 52 16,18-34-16,17 69 15,18-69-15,35 34 16,1-52 0,16 17-16,-16-35 15,34 0-15,-34-35 16,-1 0-16,-18-1 15,-17-34-15,-17 52 16,-18-52 0,17 52-16,0 0 15,18 36 1,18 52 0,0-34-16,34 34 15,-34-52-15,17 17 16,-17-17-16,0-1 0,17 19 15</inkml:trace>
  <inkml:trace contextRef="#ctx0" brushRef="#br0" timeOffset="-137072.01">1446 5733 0,'-17'0'15,"-1"35"1,0-17-16,-17 17 16,0-18-16,35 1 15,-18 0-15,18-1 16,0 19-16,18-19 16,0 19-16,-1-19 15,18 19-15,-17-36 16,17 35-16,-17-35 15,17 17 1,-17-17-16</inkml:trace>
  <inkml:trace contextRef="#ctx0" brushRef="#br0" timeOffset="-136789.76">1535 5874 0,'17'0'31,"1"0"-16,0 0 1,-1 0-16,1 0 0,17 0 16,-17 17-16,-1-17 15</inkml:trace>
  <inkml:trace contextRef="#ctx0" brushRef="#br0" timeOffset="-136540.1">1623 5662 0,'0'35'0,"0"-17"16,0 35-16,0-18 15,0 0-15,0 1 0,0 34 16,17-52-16,1 17 15,-18-17 1,18 17-16,-1-35 16,1 0-16,0 0 15,-1 0-15</inkml:trace>
  <inkml:trace contextRef="#ctx0" brushRef="#br0" timeOffset="-136221.4">1870 5891 0,'17'0'31,"1"0"-15,0 0-16,-1 0 0,19 0 15,-19 0-15,1 0 16,-1 0-1</inkml:trace>
  <inkml:trace contextRef="#ctx0" brushRef="#br0" timeOffset="-135917.36">2117 5768 0,'0'18'15,"0"17"1,17-18-16,-17 19 15,0-1-15,0 0 16,0-17-16,0 0 16,0-1-1,18-17-15</inkml:trace>
  <inkml:trace contextRef="#ctx0" brushRef="#br0" timeOffset="-135555.9">2223 5662 0,'-18'0'16,"18"18"-1,18-18 1,17 35-16,0-17 16,-17-18-16,-1 17 15,1 1-15,0 0 0,-1-1 16,1 1-16,0-1 0,-18 1 16,17 0-16,-17-1 0,0 1 15,0 17-15,0 1 16,-35-1-1,17-17-15,18-1 16,-35 1-16,0 17 0,17-17 16,0-1-16,1 1 0,-1 0 15</inkml:trace>
  <inkml:trace contextRef="#ctx0" brushRef="#br0" timeOffset="-134488.4">3087 4957 0,'-18'0'31,"18"17"63,18-17-79,-1 0-15,19 18 16,-1-18-16,53 17 16,-35-17-16,88 0 15,-53 0-15,18 0 16,-18 0-16,1 0 0,69-17 16,-105 17-16,53 17 15,-71-17-15,1 0 16</inkml:trace>
  <inkml:trace contextRef="#ctx0" brushRef="#br0" timeOffset="-127785.32">7761 9578 0,'0'-18'15,"0"36"1,0 0 0,0-1-16,18 18 0,-18 71 15,17-53-15,-17 88 16,0-70-16,0 17 15,0-17-15,0-1 0,0 1 16,36 17-16,-36-53 16,17 18-1,-17-35-15,0-1 16</inkml:trace>
  <inkml:trace contextRef="#ctx0" brushRef="#br0" timeOffset="-127352.67">7285 10989 0,'0'-18'0,"18"18"16,17 36 0,35 34-1,-34-34-15,52 52 0,-53-53 16,0 0-16,54 36 16,-54-54-16,-18 1 15,1 0-15,0-1 0,-18 1 16,-18-18-16</inkml:trace>
  <inkml:trace contextRef="#ctx0" brushRef="#br0" timeOffset="-127130.59">7726 11024 0,'0'0'15,"-18"18"-15,1-18 0,-1 35 16,-35 18-16,18-18 16,17 18-16,-17-17 0,0-1 15,-1 0-15,1 0 0,-18 18 16,35-35 0,18 0-16</inkml:trace>
  <inkml:trace contextRef="#ctx0" brushRef="#br0" timeOffset="-126769.31">8184 10689 0,'-17'0'15,"-1"0"1,1 18 0,-36-1-16,35 19 15,-17 17-15,17-36 16,18 36-16,0-35 15,35 35 1,1-36-16,-19 1 0,19 0 16,-19-1-16,18-17 0,1 18 15,-19 0-15,1-18 16,-18 17-16,0-34 16</inkml:trace>
  <inkml:trace contextRef="#ctx0" brushRef="#br0" timeOffset="-126562.76">8308 10901 0,'18'0'16,"-1"0"-1,36 0-15,-35 0 16,52-18-16,-52 18 15,17-17 1,-17 17-16,-18-18 16,-18 18-1</inkml:trace>
  <inkml:trace contextRef="#ctx0" brushRef="#br0" timeOffset="-126318.61">8467 10689 0,'0'18'16,"0"35"-1,0-18-15,0 18 16,0-18 0,0 36-16,17-54 15,1 19-15,0-19 16,17-17-1,0 0-15,-17 0 0,17 0 16,-17-17-16,-1-1 16</inkml:trace>
  <inkml:trace contextRef="#ctx0" brushRef="#br0" timeOffset="-125822.75">8767 10636 0,'0'0'15,"0"18"1,35 0-1,-18-18-15,36 17 16,-17-17-16,-1 18 16,35-18-1,-34 35-15,-19-35 16,1 18-16,-18 17 16,-18 18-1,1-35-15,-1-1 0,-17 18 16,17-35-16,-17 18 15,17 0-15</inkml:trace>
  <inkml:trace contextRef="#ctx0" brushRef="#br0" timeOffset="-122051.78">4128 5080 0,'17'0'16,"-17"-18"-16,18 18 15,-18-17 1,17 17-16,1 0 15,0 0-15,17-18 16,-17 18 0,17-18-16,-17 18 15,-1-17 1,1 17 62,-1 0-62,1 0-1,0 0 1,-1 0 0,1 0-16,0 0 15,-1 0-15,1 0 0,0 17 16,-1-17-16,18 0 15,-17 0-15,17 0 16,1 0-16,-1 0 16,-17 0-16,17 0 15,-17 0-15,-1 0 0,18 18 16,-17-18-16,17 0 16,-17 18-16,0-18 15,-1 0 1,1 0-16,0 17 15,17-17 1,-18 0-16,1 0 0,0 18 16,-1-18-16,1 0 15,17 0 1,-35 18-16,18-18 16,0 0-16,-1 0 15,1 0 16,-18 17-31,17-17 16,1 18-16,0 0 16,-1-1-1,1 1-15,0-18 16,-18 17-16,17 1 16,-17 0-1,18 35 1,0-18-16,-18 18 15,17-35-15,1 34 16,0-34 0,-1 17-16,-17-17 0,18 17 15,-18-17-15,35 52 16,-35-52-16,18 35 16,-1-18-16,-17 18 15,18-18-15,-18 36 16,0-36-16,18 36 15,-18-36-15,0 53 16,0-35-16,17 18 16,-17-18-16,18 35 15,0-35-15,17 70 16,-18-70-16,19 88 16,-36-70-1,35 52-15,-35-70 16,18 53-16,-18-53 15,17-18-15,-17 1 16,18 34-16,0-52 16,-18 17-16,0-17 0,17-1 15,-17 1-15</inkml:trace>
  <inkml:trace contextRef="#ctx0" brushRef="#br0" timeOffset="-120624.33">5856 7320 0,'0'-17'0,"0"-1"16,0 0 0,-18 18 15,18 18 0,18-18-15,-18 18-1,18-1 1,-18 1 0,17 17-16,-17-17 15,0 17-15,0-17 16,0 17-16,0-17 16,0-1-16,18 36 15,-18-35-15,18 17 16,-18 0-16,17 18 15,-17-18-15,18 36 16,-18-53-16,18 35 16,-18-18-16,35 18 15,-35-18-15,35 18 16,-17-18 0,-1 18-16,1-18 15,0 18-15,-1-17 16,-17-19-16,18 19 0,0-19 15,-1 18-15,1-17 0,-18 17 16,35 1 0,-17-19-16,-1 36 15,1-35-15,0 0 16,-18-1-16,17 1 0,1 17 16,0-17-16,35-1 15,-36 1-15,18 0 16,-17-18-16,17 35 15,-17-35-15,17 35 16,-17-35-16,35 35 16,-35-35-16,17 18 15,-18 0-15,36-1 16,-35 1 0,17 0-16,1-1 15,-1 19-15,0-36 16,0 17-16,-17 1 15,17-1 1,-17-17-16,17 18 16,0 0-16,18-18 15,-35 17-15,53-17 16,-54 18-16,19-18 16,-19 0-16,1 18 0,17-18 15,-17 0-15,17 17 16,-17-17-16,-1 0 15,1 0-15,17-17 16,-17 17 0,17 0-1,-17 0-15,-1 0 16,1 0-16,0 0 16</inkml:trace>
  <inkml:trace contextRef="#ctx0" brushRef="#br0" timeOffset="-119643.91">7444 9172 0,'17'0'0,"1"0"15,-18-17-15,18 17 16,-1 0-16,1 0 15,-1 0 1,1 0 0,0-18-1,-1 18-15,1-35 16,0 35-16,17-36 16,-35 19-1,18-19-15,-1 19 0,18-36 16,-17 18-16,-18-1 15,18 1-15,-18 0 0,17-36 16,-17 36-16,0-36 16,0 54-16,0-1 15,-17 18 1,-1 18 0,18-1-16</inkml:trace>
  <inkml:trace contextRef="#ctx0" brushRef="#br0" timeOffset="-118926.01">7779 9596 0,'0'17'15,"-18"-17"-15,18-17 47,18-1-31,-18 0 0,0 1-16,0-1 15,0 0-15,0 1 16,0-19-1,0 19-15,0-1 16,0-17-16,0 17 0,17 1 0,-17-19 16,0 1-1,0 17-15,0-34 16,18 16-16,-18 19 16,0-19-16,0 19 15,0-1-15,-18 0 16,18-17-1,0 17-15,0-17 16,0 18-16,0-1 16,0-17-16,0 17 15,0-17-15,0 17 0,0-35 16,18 36 0,-18-1-16,0 0 15,18-17-15,-18 17 16,0 1-16,0-1 0,0-35 15,0 36 1,-18-1 0,18 0-16,-18 18 15</inkml:trace>
  <inkml:trace contextRef="#ctx0" brushRef="#br0" timeOffset="-117342.43">7779 8643 0</inkml:trace>
  <inkml:trace contextRef="#ctx0" brushRef="#br0" timeOffset="-117276.25">7779 8643 0,'17'18'47</inkml:trace>
  <inkml:trace contextRef="#ctx0" brushRef="#br0" timeOffset="-116945.89">7814 8678 0,'-18'0'0,"36"-17"0,-18 34 16,0-17 15,0 18-15,0-36-1,0 1 1,18-1-1,-18-17-15,0 17 16,0-17-16,0-18 16,0 18-16,0-18 15,0 17-15,17 1 16,-17 18-16,18-19 16,-18 19-16,-18 17 31,1 17 0,17 1-31,-18-18 16</inkml:trace>
  <inkml:trace contextRef="#ctx0" brushRef="#br0" timeOffset="-116608.48">7549 8484 0,'18'-17'31,"17"-19"-15,-17 19-16,0-1 0,-1 0 15,1 1-15,-18-1 0,35-17 16,-17 17-16,17-17 15,-17 17 1,-1 18-16,1 0 16,0 18-16,-1 0 15,1 17-15,0 0 0,17 53 16,0-70 0,-17 17-16,35 18 15,-36-53-15,1 18 16,0 0-16</inkml:trace>
  <inkml:trace contextRef="#ctx0" brushRef="#br0" timeOffset="-113788.67">7020 7479 0,'-17'-35'15,"17"52"17,17 54-17,1-36-15,0 89 16,-18-54-16,17 36 15,-17-71-15,0 53 16,0-70-16,18 0 16,-18-1-16,17 1 0,1-18 15,0 0-15</inkml:trace>
  <inkml:trace contextRef="#ctx0" brushRef="#br0" timeOffset="-113054.61">7056 7479 0,'0'-18'16,"17"18"-1,36-17 1,-18 17-16,36-18 16,-18 18-16,0 0 15,0 0-15,0 0 0,88 18 16,-71-18 0,89 17-16,-88-17 15,-1 18-15,1-18 0,-1 0 16,71 0-16,-88 0 15,35-18 1,-70 18-16,17 0 16,-17 0-16,0 0 0,-1 0 15,-17 18-15,18-18 16,-18 18 0,18-18-16,-18 17 15,0 1 1,0-1-16,0 1 15,0 0-15,0-1 0,0 1 16,0 53-16,0-54 16,0 71-16,0-52 15,0 34 1,0-34-16,0-1 0,0 0 16,0 36-16,0-36 15,17 18-15,-17-36 16,0 1-16,-17 0 15,-1-18 1,0 17-16,-35 1 16,18-18-1,-53 35-15,35-35 16,-18 0-16,1 18 16,-1-18-16,-34 0 0,-90 0 15,90 0-15,-54-18 16,88 1-16,-34-1 15,69 0-15,19 1 16,-1 17-16,18-18 16,0 0-1</inkml:trace>
  <inkml:trace contextRef="#ctx0" brushRef="#br0" timeOffset="-112715.71">7232 7832 0,'0'0'16,"18"0"15,17-18-31,-17 18 16,17 0-16,0 0 15,0 0-15,-17 0 16,0 0-16,-18-18 15</inkml:trace>
  <inkml:trace contextRef="#ctx0" brushRef="#br0" timeOffset="-112531.72">7303 7638 0,'17'17'0,"-34"-34"0,52 70 15,-35-18-15,17 35 16,1-17-16,-18-17 0,18 34 16,-1-35-16,-17 1 15,18-19-15,0 1 0,-1-18 16</inkml:trace>
  <inkml:trace contextRef="#ctx0" brushRef="#br0" timeOffset="-111903.55">7549 7885 0,'0'-18'0,"0"36"0,-17-36 16,17 36 0,0-1-16,-18 19 15,18-19-15,18 36 16,-1-53-16,1 35 15,0-35-15,17-17 16,-17 17-16,-1-36 16,-17 19-16,0-18 15,-17 17 1,17 0-16,-18 1 0,18-1 16,-18 18-16,18-18 15,0 36 1,18 17-16,-18-17 15,35 17 1,-35-17-16,36 17 16,-36-17-16,17-18 15,-34 0 17,17-18-17,0 0 63,0 1-62,0-1-16,17 1 16,1-1-16,-1 0 15,1 18-15,0 0 16,-1 18-1,1 0 1,0-1-16,-1 1 16,-17-1-16,18 1 15,-18 0-15,0-1 16</inkml:trace>
  <inkml:trace contextRef="#ctx0" brushRef="#br0" timeOffset="-111502.76">7902 7602 0,'18'36'15,"0"34"-15,-1 18 16,1-52-16,-1 17 16,-17-18-16,18 18 15,-18-18-15,0-17 16,0-1-16,18-17 16,-18-17-16,0-19 15,17 19-15,1-36 16,-18 18-16,35-1 15,-35 19-15,36 17 16,-19 17-16,1 19 16,-1-19-16,-17 54 15,18-54 1,-18 36-16,18-35 16,-18 0-16,0-1 15</inkml:trace>
  <inkml:trace contextRef="#ctx0" brushRef="#br0" timeOffset="-109478.23">7497 6015 0,'0'18'0,"0"34"15,17-16-15,18 70 16,-17-36-16,-18 18 16,35 124-16,-35-106 15,0 0-15,0-1 16,0-16-16,18 52 0,-18-71 16,18 19-1,-18-72-15,0 18 16,0-17-16,0-36 15</inkml:trace>
  <inkml:trace contextRef="#ctx0" brushRef="#br0" timeOffset="-109016.5">7355 6315 0,'0'0'0,"0"-18"31,18-17-15,0 17-16,-1-17 16,-17 0-16,18 17 0,0-17 0,-18-18 15,17-18-15,1 54 16,-18-36-16,18 53 15,-1-18 1,1 18-16,17 35 16,0-17-16,18 35 15,-35-18-15,17 18 16,0-35-16,-35 17 0,36 18 16</inkml:trace>
  <inkml:trace contextRef="#ctx0" brushRef="#br0" timeOffset="-108555.86">7990 6597 0,'0'0'16,"-17"-18"-16,-1 18 15,1 0-15,-19 18 16,1 17-16,35-17 16,-18 17-16,18 18 0,0-18 15,18 36-15,17-36 16,18 0-1,-18-17-15,18 0 16,-17-18-16,-1 0 16,-35-18-16,18-17 15</inkml:trace>
  <inkml:trace contextRef="#ctx0" brushRef="#br0" timeOffset="-108054.4">7902 6385 0,'0'-17'0,"0"-1"16,18-17-16,-18 17 15,18-35-15,-18 36 16,17-19 0,1 19-16,-1-1 15,-17 36 16,18 17-15,-18-17 0,18 34-16,-1-34 15,1 0-15,17 17 16,-17-35-16,0 0 16,-1 0-16,1 0 0,-1-18 0,-17 1 15,18-19-15,-18 1 16,0-18-1,0 36-15,0-36 16,0 35-16,-18 0 16,18 36-1</inkml:trace>
  <inkml:trace contextRef="#ctx0" brushRef="#br0" timeOffset="-107497.14">8378 6368 0,'0'-18'15,"-17"36"17,-1-1-17,18 1-15,-17 0 16,-1-1-16,18 18 0,-18-17 15,18 0-15,0 17 16,0-17-16,18 17 16,0-17-16,17-1 15,-18-17 1,1 18-16,-18 0 16,18-18-16,-18 17 15</inkml:trace>
  <inkml:trace contextRef="#ctx0" brushRef="#br0" timeOffset="-107293.89">8414 6509 0,'17'0'16,"1"0"-16,17 0 15,-17 0-15,0 0 16,-1 0-16,1 0 16,-18 17-16,-18-34 31</inkml:trace>
  <inkml:trace contextRef="#ctx0" brushRef="#br0" timeOffset="-107093.35">8484 6368 0,'0'35'15,"0"-70"-15,0 105 0,0-52 0,0 17 16,18 0-16,0 1 16,17-1-1,-17-17-15,17-1 16,-18-17-16,1 0 15,0 0-15,-18-17 16</inkml:trace>
  <inkml:trace contextRef="#ctx0" brushRef="#br0" timeOffset="-106820.12">8661 6315 0,'17'17'15,"1"-17"1,0 18-16,17 0 16,-17-1-1,17 1-15,-35 0 16,17-1-16,1 1 16,-18 17-1,18-17-15,-18 17 16,0-17-16,-18-1 15,0 1-15,1-18 0,-18 35 16,-1-17-16,1 0 16</inkml:trace>
  <inkml:trace contextRef="#ctx0" brushRef="#br0" timeOffset="-104284.82">7849 8961 0,'0'-18'31,"0"36"-15,0-1 15,0-34 94</inkml:trace>
  <inkml:trace contextRef="#ctx0" brushRef="#br0" timeOffset="-103239.87">7743 9208 0,'0'-18'31,"18"0"-15,-18 1-1,0-1-15,18-35 16,-18 35-16,0 1 0,17-19 16,-17 19-16,18-18 15,0 17 1,-1 18-16,-17-18 15,18 18 1,0-17 0,-1 17-16,1 0 15,0 0 1,-1 17-16,18-17 16,-17 0-16,0 0 15,17 0 1,-17 0-16,35 0 0,-36 0 15,36 0-15,-35 0 16,35 18 0,-36-18-16,36 18 15,-18-18-15,18 17 16,-17-17-16,34 18 16,-34-18-16,-1 0 0,18 17 15,17 1 1,-34-18-16,16 18 15,-16-18-15,34 0 16,-34 17-16,16-17 16,-16 0-1,-1 0-15,-17 18 0,17-18 16,0 0-16,-17 0 0,35 0 16,-36 0-16,36-18 15,-35 18-15,0 0 16,-1 0-16,19 0 15,-19-17 1,18-1 0,-35 0-16,36-17 15,-19 18-15,1-19 16,0 19-16,-1-19 16,-17 19-16,18-19 15,-18 19 1,0-1-16,18 1 0,-18-36 15,0 35-15,0-17 16,0 17-16,0 0 16,17 1-16,-17-1 15,0 1 1,0-1-16,0 0 16,0 1-1,0-1-15,0 0 16</inkml:trace>
  <inkml:trace contextRef="#ctx0" brushRef="#br0" timeOffset="-102933.05">9402 8625 0,'0'0'0,"17"-17"16,36-36 0,-35 35-1,17-17-15,-17 17 0,17-17 16,-17 17-16,-1 1 16,-17 34-1,18 36 1,-1-17-16,1-1 0,17 0 15,-17 0-15,17 1 0,-17-19 16,17 1-16,-17 0 0,17-1 16</inkml:trace>
  <inkml:trace contextRef="#ctx0" brushRef="#br0" timeOffset="-102465.81">9084 7638 0,'0'17'16,"0"19"-16,18 34 15,-18-35-15,17 18 16,1 0-16,-18 18 0,0-18 16,18-18-16,-18 36 15,0-36-15,17-18 16,1 1-16,0-36 15,-18-17-15</inkml:trace>
  <inkml:trace contextRef="#ctx0" brushRef="#br0" timeOffset="-101959.96">9013 7638 0,'0'0'15,"18"-18"-15,0 0 0,-1 18 16,54-17 0,-18-1-16,53 18 0,-36 0 15,71-18 1,-52 18-16,-1 0 0,-18 0 16,89 18-16,-88 0 15,34 17-15,-69-17 16,17 17-16,-36 0 15,1 0-15,0 1 16,-1 17 0,-17-36-16,18 54 15,-18-36-15,0 0 0,17 54 16,1-36-16,0 35 16,-18-53-16,17 0 15,1 1-15,-18-1 0,18-18 16,-1 1-1,-17 0 1,-35-18 0,0 0-16,-36 0 15,1 0-15,17 0 16,-124-18 0,89 18-16,-71-18 15,89 18-15,-36-17 16,71-1-16,-1 18 0,-16-35 15,34 17-15,0 1 16</inkml:trace>
  <inkml:trace contextRef="#ctx0" brushRef="#br0" timeOffset="-101488.23">9860 7885 0,'18'0'16,"-36"0"-16,36-18 0,-36 18 15,-17 0-15,17 0 16,-35 18-16,18-1 16,0 1-16,-1 0 15,-16 17-15,-19 18 16,36-18-16,17 18 15,18-35-15,35 17 16,-17-18-16,70-17 16,-53 0-16,36 0 15,-53-17-15,-1-1 16,-17 1-16,-35-19 16,0 19-16,-36 17 15,36 0-15,-36 0 16</inkml:trace>
  <inkml:trace contextRef="#ctx0" brushRef="#br0" timeOffset="-100346.93">9490 6121 0,'-18'0'15,"36"17"1,-1 36-1,-17 0-15,36 88 16,-36-53-16,17 107 16,1-90-16,-18 1 15,35 53-15,-17-71 16,-1 18-16,1-53 16,-18 17-1,0-52-15,18 0 16,-18-1-16,-18-34 15,18-1-15</inkml:trace>
  <inkml:trace contextRef="#ctx0" brushRef="#br0" timeOffset="-99826.89">9402 6315 0,'-18'0'16,"18"-18"31,18 0-47,-18 1 15,0-1-15,0-17 16,0 17-16,0-35 15,0 36-15,0-19 16,17 19-16,-17-18 0,18 17 16,-1-17-16,-17 17 15,18 0-15,0 18 16,-1 18-16,1-18 16,0 18-16,-1 17 0,19 0 15,-1-17-15,0 17 16,-17-17-16,17 17 15,-35-17-15,35-1 16</inkml:trace>
  <inkml:trace contextRef="#ctx0" brushRef="#br0" timeOffset="-99178.64">10107 7126 0,'0'18'15,"0"-36"-15,0 18 32,0-53-17,0 18-15,-18 0 16,18-1-16,-17 1 15,-1-18-15,-17 0 0,17 0 16,-17-52-16,17 52 16,-17-36-16,35 54 15,-18-35 1,18 34-16,-17 1 16,34 17-16,-17 1 15,18 17 1,0-18-16,-1 18 15,1 0-15,17 0 16,1 0 0,16 0-16,-16 18 15,-1-18-15,-17 0 16,17 17-16,-17-17 16,-18 18-1,0 0-15,0-1 16,0 1-16,0 0 15,0-1-15,17 1 16,-17-1-16,18 1 16,-18 17-16,0-17 15</inkml:trace>
  <inkml:trace contextRef="#ctx0" brushRef="#br0" timeOffset="-98857.06">10460 6826 0,'0'36'16,"0"-72"-16,18 107 0,-18-36 0,17-17 0,1 17 16,17 18-1,-17-35-15,-1-1 0,19-17 16,-19 0-16,1-17 15,0-1-15,-18-17 0,0 17 16,17-17-16,-17 17 0,0-35 16,0 36-1,0 34 1,18 54 0,-1-36-16,1 18 15,17 35-15,-35-53 16,18 36-1</inkml:trace>
  <inkml:trace contextRef="#ctx0" brushRef="#br0" timeOffset="-96020.52">5027 5098 0,'18'0'16,"-1"0"-1,19 0-15,-19 0 16,19 0-16,16 0 0,1-18 15,0 18-15,18 0 16,-1 0-16,72 0 16,-54 0-16,88 0 15,-88 18-15,89-1 16,-89 1-16,0-18 16,-17 18-16,17-1 0,88-17 15,-105 18-15,70-18 16,-71-18-16,-17 18 15,0-17-15,-17 17 0,16 0 16,-16-18-16,-19 18 0,36 0 16,-35 0-16,0 0 15,-36 18 17,0-18-32</inkml:trace>
  <inkml:trace contextRef="#ctx0" brushRef="#br0" timeOffset="-95452.54">7514 5927 0,'0'0'16,"0"17"-16,18-17 31,-36 0 0,1 0-15,17-17 15</inkml:trace>
  <inkml:trace contextRef="#ctx0" brushRef="#br0" timeOffset="-94745.48">7179 5115 0,'0'-17'31,"18"17"94,-1 0-109,1-18-16,0 18 16,-1 0-16,1 18 0,0-18 15,17 0-15,-18 17 0,54-17 16,-18 18-16,35-18 15,-35 0-15,0 0 16,53-18 0,-53 18-16,17 0 15,-17 0-15,-18 0 16,-17 0-16,0 0 0,-1 0 16,1 0-16,0 0 15,-18-17-15</inkml:trace>
  <inkml:trace contextRef="#ctx0" brushRef="#br0" timeOffset="-94401.56">8008 4939 0,'18'0'47,"17"18"-31,-17-18-16,35 35 15,-18-18-15,-18-17 16,1 18-16,0 17 0,-18 1 16,0-19-16,0 19 15,-18-1-15,0-18 16,1 1-16,-1 17 0,1-17 16</inkml:trace>
  <inkml:trace contextRef="#ctx0" brushRef="#br0" timeOffset="-93702.2">7444 6103 0,'-18'0'16,"36"0"-16,-54-18 0,36 1 15,0-1 1,0 1-16,0-1 16,0 0-16,18 18 0,-18-35 15,0 17-15,0-17 16,0 17-16,18-35 15,-1 36-15,1-54 16,0 54 0,-1-36-16,1 35 15,-1 0-15,1-17 0,0 18 16,17-1-16,-17 0 16,17 1-16,-17 17 15,-1-18-15,1 18 16,17 0-16,-17 0 15,17 0-15,-17-18 16,-1 18-16,1 0 16,17-17-16,-17 17 15,0 0-15,-1 0 16,1-18-16,-1 18 0,36-18 16,-35 1-1,0 17 16,-18-18-15,17 18 0,-17-17-16,18-1 15,0 0-15,-18 1 16,0-1 31,-18 0-32</inkml:trace>
  <inkml:trace contextRef="#ctx0" brushRef="#br0" timeOffset="-93306.65">8114 4727 0,'0'18'16,"18"52"0,-18-17-16,35 36 15,-18-19-15,1 18 16,0-35-16,-1-18 15,-17 1-15,18-19 0,-18 19 16,18-36 0,-18-18-1</inkml:trace>
  <inkml:trace contextRef="#ctx0" brushRef="#br0" timeOffset="-92805.82">8114 4692 0,'18'18'15,"17"-1"1,0-17-16,0 18 16,1-18-16,-1 0 0,53 0 15,-35-18-15,71 1 16,-72-1-16,90 0 15,-90 1-15,72-1 16,-89 18 0,0 0-16,-17 0 15,0 35-15,-1-17 16,-17 0-16,0 35 16,0-36-1,18 1-15,-18-1 16,18 19-16,-18-19 0,17 19 15,-17-1-15,0 0 0,0 53 16,0-35-16,18 18 16,-18-36-16,0 0 15,0-17-15,-35 0 16,-1-1-16,-34 1 16,17-18-16,-35 18 15,35-18-15,-53-18 16,53 0-16,-53-17 15,71 17 1,-53 1-16,52 17 16,19 0-16,-1 0 0,18 17 15</inkml:trace>
  <inkml:trace contextRef="#ctx0" brushRef="#br0" timeOffset="-92054.84">9349 5962 0,'0'0'15,"17"-18"17,-17 1-17,18-1-15,-18 0 16,0 1-16,0-1 0,0-35 16,0 36-16,0-36 15,-18 35-15,-17-35 16,17 18-16,-35-18 15,36 18 1,-54-36-16,36 53 16,-36-17-16,36 18 15,17 17-15,-17 0 0,0 0 16,17 0-16,-17 0 0,0 17 16,17-17-1,0 18-15,1-18 16,-1 17-16,1-17 15,-1 0-15,0 0 16,1 0-16,-19 0 16,19 0-16,-1-17 15,0 17 1,18-18 0,0 1-16,18-1 15,-18 0-15,0 1 16,0-1-1,18 0 1,-18 36 15</inkml:trace>
  <inkml:trace contextRef="#ctx0" brushRef="#br1" timeOffset="-83496.91">8184 5045 0,'18'-18'16,"0"0"15,-1 1-16,19-1-15,17-35 16,-18 36-16,35-54 16,-34 53-1,34-34-15,-52 34 16,17-17-16,-17 35 16,-36 0-16,18 17 15,-17 1-15,-19 0 0,1 17 16,0 0-16,-1-17 0,-17 52 15,18-34 1,-35 34-16,52-35 16,0 1-16,36-36 31,35-53-15,-18 17-16,18-16 15,-35 16-15,17 19 0,18-36 16,-35 35-16,17-17 15,0 35-15,-17-18 16,-1 18-16,1 0 0,0 0 16,-18 18-16,-18 17 15,0 0-15,-52 54 16,35-54-16,-1 18 16,19-18-16,-19 0 0,19 1 15,34-36 1,19-53-1,17 17-15,17-34 16,-35 35-16,54-18 16,-54 17-16,0 1 15,36-18-15,-54 36 16,19 17-16,-54 17 16,-17 36-1,-1-18-15,-16 36 16,34-36-16,0 0 15,-17 36-15,35-53 16,0-1-16,18-17 31,35-35-31,-36 17 16,36-35-16,-18 18 16,-17 18-16,17-19 15,-17 36 1,-18 36-1,-35 16-15,-1 19 16,1 0 0,35-54-16,-18 18 15,18-17-15,0 0 16,18-18-16,0 0 16,-1 0-16,1-18 15,0 0-15,-1 1 0,1-1 16,0 1-1,-18 34 17,-18 36-32,0-35 15,18-1-15,0 19 16,18-19 0,0-17-16,34-35 0,-34 17 15,0 18-15,-18-17 16</inkml:trace>
  <inkml:trace contextRef="#ctx0" brushRef="#br1" timeOffset="-83201.62">8202 4974 0,'0'0'15,"18"0"-15,-1 0 0,36 0 16,-35 0-1,70-17-15,-53 17 16,36-18-16</inkml:trace>
  <inkml:trace contextRef="#ctx0" brushRef="#br1" timeOffset="-75662.28">8925 4851 0,'-17'0'15,"-1"0"17,18-18-1,-18 18 0,-17 0-31,0-18 16,-18 18-16,0 0 15,-35-17 1,35 17-16,-53 0 16,53 17-16,0 1 0,18-18 15,0 18-15,17-1 0,-17-17 16,35 18-16,17 0 16,1-1-1,0 1-15,-18 0 16,17-18-16,-17 17 15,0 1-15,0-1 16,0 1-16,0 0 0,0-1 16,0 1-16,0 17 15,0-17 1,18 17-16,0-17 16,-1-18-1,1 0-15,35 0 16,-36 0-16,19 0 0,17 0 15,0 17 1,17-17-16,-35 18 16,54-18-16,-54 0 15,53 0-15,-53-18 16,18 1-16,-18 17 16,1-35-1,-19 17-15,1 0 16,0 1-16,-18-1 0,17 0 15,-17 1-15,0-1 16,-17 0-16,17 1 16,-18-1-16,18-17 15,0 17 1,0 1-16,0-19 16,0 19-16,0-1 15,0 0-15,-18 1 0,1 17 16,-1-18-16,0 18 15,1 0-15,-1 0 16,-35 0-16,18 0 16,-36 0-16,36 18 15,-18-18-15,18 0 0,-71 17 16,71-17-16,0 0 16,-36 0-16,53 0 15,-17 18 1,17-18-16,1 18 0,-1-1 15,18 1 1,35-18-16,-17 0 16,35 0-1,-18-18-15,1 18 0,17-17 16,-18-1-16,-18 18 16,1 0-16,0 0 15,-36 0-15,0 18 16,-17-18-16,-18 35 15,0 0 1,36-17-16,-19 0 0,36-1 16,18 1-1,17-18-15,36 17 16,-18-17-16,0 0 16,0 0-16,0 0 0,-18-17 15,0 17-15,0 0 16,-17 0-16,-36 0 15,-17 17 1,0 1-16,0 17 16,-1-35-16,19 36 15,17-19-15,17-17 16,1 18-16,17-18 16,0 0-16,36-18 15,-53 18-15,17-35 16,-17 17-1,-36 1-15,0-1 16,-35 0-16,0 18 16,1 0-16,-1 0 0,0 18 15,-71 0-15,71-1 16,18 1-16,17 0 0,18-1 16,18-17-1,0 0-15,70 0 16,-53 0-16,71-17 15,-71-1-15,1 18 16,16-18 0,-16 18-16,-54 0 15,-35 18 1,-35 0 0,53-1-16,-18 1 15,35-18-15,18 18 0,35-18 16,-17-18-16,70 0 15,-35 1 1,53-36-16,-71 35 16,18-17-16,-35 17 15,-18 1-15,-35-1 16,-54 18 0,36 0-16,-17 18 0,-1-1 15,-52 18-15,70 1 16,-18-1-16,54-17 15,17 17 1,17-17-16,72-1 0,-36-17 16,-1-17-16,19-1 15,-18 0-15,-18 1 0,0-1 16,-17 0-16,-18 1 16,-70 17-16,34 0 15,-70 0 1,54 0-16,-1 17 0,-18 19 15,36-19-15,17 1 16,18 17-16,0-17 16,35-1-16,-17-17 15,53 0-15,-54 0 16,36 0 0,-35-17-16,17 17 15,-35-18-15,18 18 16,-36 0-1,0 0 1,18 18 0,0-1-16,36 1 15,-1-18-15,36-35 16</inkml:trace>
  <inkml:trace contextRef="#ctx0" brushRef="#br0" timeOffset="-59027.87">476 5486 0,'18'0'32,"35"17"-17,0-17-15,70-17 16,-52-1-16,17 18 15,88-18-15,-87 1 16,-1 17-16,0 0 0,18-18 16,105 1-16,-122 17 15,87-36-15,-105 36 16,-1 0 0</inkml:trace>
  <inkml:trace contextRef="#ctx0" brushRef="#br0" timeOffset="-58231.67">7902 7161 0,'18'0'31,"17"0"-31,0 0 16,18 0-16,0-17 15,0 17-15,18 0 0,35 0 16,-71 17-16,0-17 15</inkml:trace>
  <inkml:trace contextRef="#ctx0" brushRef="#br0" timeOffset="-57810.63">10107 7303 0,'35'17'15,"-70"-34"-15,106 34 0,-54 1 16,36-18-16,-18 17 15,89-17-15,-53 18 16,52-18-16,-70 18 16,17-18-16</inkml:trace>
  <inkml:trace contextRef="#ctx0" brushRef="#br0" timeOffset="-56518.85">9278 5009 0,'18'0'62,"17"0"-46,-17 0-16,-1 0 15,1 18-15,17-18 0,-17 0 16,17 0-16,36 0 0,-18-18 16,35 18-16,-35 0 15,70-17-15,-70 17 16,18 0-16,-1 0 15,1 0-15,-1 0 0,1 0 16,17 0-16,0 17 0,-17-17 16,17 0-16,0 0 0,106 0 15,-88 0-15,123 0 16,-88 0-16,-17 0 16,17 0-16,-17 0 15,122 0-15,-140 0 16,-35 0-16,17 0 0,18 0 15,-71 0-15,0 0 16,1 0-16,-19 0 16,-34 0 15,-1-17-15</inkml:trace>
  <inkml:trace contextRef="#ctx0" brushRef="#br0" timeOffset="-56269.19">12400 4833 0,'18'0'16,"-1"0"-16,19 0 16,-1 18-16,0-18 15,71 35-15,-53-17 16,53 17-16,-71 0 15,53 18-15,-70-35 16,17 17 0,-35-17-16,-35 17 15,0-17-15,-1-18 16,-17 17-16,1-17 0,-19 18 16,18-18-16,0 0 0</inkml:trace>
  <inkml:trace contextRef="#ctx0" brushRef="#br0" timeOffset="-55518.4">13776 4886 0,'35'-35'15,"-17"17"-15,-18-17 0,-18 17 16,-35 18 0,0 0-16,-52 53 15,52 0-15,-36 35 16,37-53-16,34 18 15,0 0-15,18 53 16,36-71-16,-1 1 0,88 17 16,-34-53-16,69 0 15,-70 0-15,36-36 16,-89 19-16,0-19 16</inkml:trace>
  <inkml:trace contextRef="#ctx0" brushRef="#br0" timeOffset="-54728.06">14393 4216 0,'0'0'15,"0"-18"-15,0 0 0,-17 18 16,-1 0 0,0 0-16,-17 36 15,18-1-15,-19 18 16,19-18-16,-19 0 16,1 1-16,17-19 15,-17 19-15,17-19 16,36 1 15,17 0-15,-17-18-16,17 35 15,1-18-15,-1 36 16,-17-35-16,17 17 16,-35-17-1,17 0 1</inkml:trace>
  <inkml:trace contextRef="#ctx0" brushRef="#br0" timeOffset="-54515.49">14499 4427 0,'0'0'16,"35"0"-16,1 0 0,34 18 16,-17-18-16,18 0 15,-54 0-15,1 0 16,0 0-16,-36 0 16,0 0-1</inkml:trace>
  <inkml:trace contextRef="#ctx0" brushRef="#br0" timeOffset="-54272.85">14676 4216 0,'0'17'15,"0"-34"-15,0 70 0,0 0 16,0-18-16,17 53 15,-17-53-15,0 1 16,18 16 0,-1-34-16,19 0 0,-1-1 15,0-17-15,1 0 16,-19-17-16,1 17 0,0-18 16</inkml:trace>
  <inkml:trace contextRef="#ctx0" brushRef="#br0" timeOffset="-53977.56">14958 4233 0,'0'0'16,"17"0"-1,36 18 1,-17-18-16,17 35 15,-18-17-15,0 0 16,0-1-16,-17 1 16,17-1-16,-17 1 0,0-18 15,-18 18-15,17-18 0,-17 17 0,-17 1 16,-1 0 0,0 17-16,-35 0 15,18 0-15,0 18 16,0-35-16,17 0 0,18-1 15</inkml:trace>
  <inkml:trace contextRef="#ctx0" brushRef="#br0" timeOffset="-51641.4">13547 5927 0,'17'0'16,"1"0"-16,17 0 15,-17 0-15,17 0 16,0 17 0,-35 1-16</inkml:trace>
  <inkml:trace contextRef="#ctx0" brushRef="#br0" timeOffset="-51518.66">13582 6121 0,'18'17'0,"-36"-34"15,53 34-15,-17-17 0,17 0 0,18 0 16,-18 0-16,18 0 16</inkml:trace>
  <inkml:trace contextRef="#ctx0" brushRef="#br0" timeOffset="-51046.98">14499 5980 0,'0'-36'0,"0"72"0,0-89 16,-35 35-16,17 0 16,1 18-16,-36 0 15,0 18-15,-18 53 16,36-36-16,-18 35 16,35-17-16,1 36 15,17-54-15,35 18 16,0-36-16,1-17 15,-1 0-15,0 0 16,53-35-16,-70 17 16,17-17-16,-17 0 0,0 0 15,-18-1-15,17 1 0,-17 0 16,0 17-16,-17 1 16,17-1-16,-18 18 15,36 18 1,-1 52-16,1-35 15,35 36 1,-18-36-16,0-17 0,18 17 16,-35-17-16,17-1 15</inkml:trace>
  <inkml:trace contextRef="#ctx0" brushRef="#br0" timeOffset="-50028.79">15011 5503 0,'17'-17'16,"1"-1"-16,0 18 16,-36 18-1,0-1 1,-35 36 0,36-17-16,-36 16 15,35-34-15,1 17 16,17-17-16,0 17 15,0-17-15,35 17 16,0-35-16,-17 18 16,35-1-16,-36 1 15,1 0-15,0-1 16,-1-17 0</inkml:trace>
  <inkml:trace contextRef="#ctx0" brushRef="#br0" timeOffset="-49678.84">15187 5662 0,'0'0'0,"18"0"15,-1 0-15,36 0 16,-35 0-1,35-18-15,-18 18 16,-17 0-16,-1 0 0,-34 0 31</inkml:trace>
  <inkml:trace contextRef="#ctx0" brushRef="#br0" timeOffset="-49457.25">15311 5503 0,'-18'36'15,"36"-72"-15,-36 107 0,18-53 16,0 17-16,0 0 0,35 36 16,-17-54-16,17 36 15,-17-35 1,-1-18-16,19 17 0,-19-17 15,1 0-15,0 0 0,-1-35 16</inkml:trace>
  <inkml:trace contextRef="#ctx0" brushRef="#br0" timeOffset="-49173.27">15540 5450 0,'18'18'16,"17"0"0,0-1-16,18 19 15,-18-36-15,36 35 16,-36-17-16,18-1 16,-35-17-1,-18 18-15,0-1 16,-18 19-1,-17-19-15,17 1 16,-35 35 0,18-18-16,-18 18 15,35-18-15,-17 1 16</inkml:trace>
  <inkml:trace contextRef="#ctx0" brushRef="#br0" timeOffset="-42527.32">9984 4974 0,'17'0'31,"-17"-17"78,0-1-46,0 0-32,-17 18-15,34 0 93,1 0-93,0 0-1,-1 0-15,18 0 16,-17 0-16,17 0 16,-17 0-16,35-17 15,-35 17-15,-1-18 0,36 0 16,-53 1-1,35-19-15,-17 19 16,-18-1-16,18 1 0,-18-1 16,17-35-16,-17 35 15,18-35-15,-18 18 16,0 17-16,0 1 16,0-18-16,0-1 15,0 1-15,0 0 16,0-1-16,0-16 15,0 16-15,0-34 16,0 17-16,0-35 16,0 52-16,-18-34 15,18 34-15,0-16 16,-17 34-16,17-17 16,-18 17-16,18 0 15,0 1 1,0-1-16,0-17 15,0 17-15,0-17 16,0 17-16,-18 36 31,18 0-15,0-1-16,0 1 16</inkml:trace>
  <inkml:trace contextRef="#ctx0" brushRef="#br0" timeOffset="-41175.24">9790 3334 0,'-18'0'0,"18"-18"16,-18 18-1,1 0-15,-1 0 16,0 0-16,1 0 16,-1 18-1,18-1-15,0 19 16,0-19-16,18 19 0,17-1 16,-17-17-16,35 17 15,-36-35-15,1 17 16,0 1-16,-18 0 0,-18-1 15,0-17 1,1 0-16,-19 0 16,19 0-16,-1-17 15</inkml:trace>
  <inkml:trace contextRef="#ctx0" brushRef="#br0" timeOffset="-40902.52">9913 3475 0,'-18'18'16,"18"17"-1,0 0-15,18-17 16,35-1 0,-35-17-16,17 0 0,35-35 15,-34 17-15,-1-34 16,-35 34-16,0 0 15,0 1-15,-18-19 0,1 36 16,-36-35-16,18 35 16,17 0-16,-35 0 15,35 18 1,54-18 0</inkml:trace>
  <inkml:trace contextRef="#ctx0" brushRef="#br0" timeOffset="-40692.57">10125 3016 0,'-18'-17'15,"36"34"-15,-36-17 16,36 88 0,-1-52-1,19 17-15,-19 0 0,36 52 16,-18-52-16,1 18 15,-19-36-15,1 0 16,-36-35 0</inkml:trace>
  <inkml:trace contextRef="#ctx0" brushRef="#br0" timeOffset="-40602.82">10195 3334 0,'18'0'0,"-36"0"0</inkml:trace>
  <inkml:trace contextRef="#ctx0" brushRef="#br0" timeOffset="-40408.2">10336 3351 0,'18'0'15,"-36"0"-15,54 0 0,17 0 16,-36-17-16,36-1 16,-35 18-16,17-18 15,-35 1-15,0-1 16</inkml:trace>
  <inkml:trace contextRef="#ctx0" brushRef="#br0" timeOffset="-40235.83">10442 3157 0,'0'0'15,"0"71"-15,0-36 0,18 0 16,0 54-16,-1-54 16,-17-17-16,0 17 15,18-17-15,-1-18 0,1 0 16</inkml:trace>
  <inkml:trace contextRef="#ctx0" brushRef="#br0" timeOffset="-39918.99">10601 3387 0,'18'35'16,"-54"-88"-16,54 71 0,0 35 0,-18-36 16,17 1-16,1 0 15,0-1-15,-1-17 16,-17-17-1,0-1-15,0 0 0,0-17 16,0 17 0,18 1-16,-1 17 15,1 0 1,0 17-16,-1-17 16,19 18-16,-36 0 15,17-18-15,-17 17 16,18-17-1,-18-17-15,0 34 47,18-17-31</inkml:trace>
  <inkml:trace contextRef="#ctx0" brushRef="#br0" timeOffset="-39612.67">10954 3387 0,'-18'17'0,"18"1"16,18-18 0,-1 18-16,1-18 15,17-18 1,-17 18-16,-18-18 15,-18 18 1,1 0 0,17-17-16,0 34 31,17 1-15,1 0-16,0-1 15,-1 1-15,1-18 16,0 0-16</inkml:trace>
  <inkml:trace contextRef="#ctx0" brushRef="#br0" timeOffset="-39468.29">11201 3457 0,'0'0'15,"35"-17"-15,-17 17 0,-18-18 16</inkml:trace>
  <inkml:trace contextRef="#ctx0" brushRef="#br0" timeOffset="-39380.05">11201 3457 0,'35'-70'31,"-106"140"1,54-34-32,70-72 15,-106 89-15,53-35 0</inkml:trace>
  <inkml:trace contextRef="#ctx0" brushRef="#br0" timeOffset="-38939.88">11659 3298 0,'36'0'16,"-19"0"-16,71-17 16,-35-1-1,0 1-15,18-1 0,-1 0 16,1 1-16,-1-19 0,1 19 15,53-54-15,-72 36 16,19 0-16,-71 17 16,0 0-16</inkml:trace>
  <inkml:trace contextRef="#ctx0" brushRef="#br0" timeOffset="-38745.87">12400 2910 0,'35'0'15,"-140"18"-15,175-36 0,-17 18 0,-18-17 0,36 17 16,-53 17 0,-1-17-16,1 18 0,-1 17 15,-17 1-15,0-19 16,-35 54-16,18-36 16,-1-17-16,0 17 15,18-17-15,0-1 0,0 1 16</inkml:trace>
  <inkml:trace contextRef="#ctx0" brushRef="#br0" timeOffset="-38266.6">13106 2875 0,'0'0'0,"0"53"16,0-35-16,17 35 16,1-18-16,17 0 15,-17-17-15,0-1 16,-1-17-16,18-17 15,-17-1-15,17-35 16,-35 18-16,18-36 16,-18 54-16,0-1 0,18 1 15,-18-1 1,0 36-16,17-1 0,1 18 16,17 54-16,-17-36 15,-1 52-15,1-52 16,-18 35-1,0-52-15,-18-1 16,1-17-16,-1-18 0,1 0 16,-19 0-16,-17-18 15,36 0-15,-36-35 16,18 18-16,17 0 0,-17-36 16</inkml:trace>
  <inkml:trace contextRef="#ctx0" brushRef="#br0" timeOffset="-37092.83">13617 2417 0,'18'0'31,"-18"17"-16,0 1 1,-18-1-16,1 1 16,-1 0-16,0 17 0,1 0 15,17-17-15,0 17 16,0-17-16,0-1 0,17 1 16,19 17-16,-19-17 15,19 0 1,-36-1-16,35-17 15,-18 0-15</inkml:trace>
  <inkml:trace contextRef="#ctx0" brushRef="#br0" timeOffset="-36894.3">13741 2593 0,'17'0'15,"19"0"1,17 0 0,-1 0-16,-34 0 15,35-18-15,-35 18 16,-36-17 0,0 17-16</inkml:trace>
  <inkml:trace contextRef="#ctx0" brushRef="#br0" timeOffset="-36627.1">13864 2417 0,'0'17'16,"0"18"-16,0-17 15,-17 35-15,17-18 16,0 36 0,0-54-16,17 36 15,1-35-15,17 0 16,-17-18-16,-1 0 0,19-18 16,-19 0-1,1-17-15</inkml:trace>
  <inkml:trace contextRef="#ctx0" brushRef="#br0" timeOffset="-36314.76">14058 2364 0,'18'17'16,"-1"1"0,19-18-16,-19 0 15,19 18-15,-19-18 16,1 0-16,0 0 0,-1 0 16,-17 17-16,0 1 0,0 17 15,-35 36 1,17-36-16,1 18 15,17-18-15,-18 18 16,18-35-16,-18-1 16,1-17-16</inkml:trace>
  <inkml:trace contextRef="#ctx0" brushRef="#br0" timeOffset="-35870.36">13035 2558 0,'-17'17'15,"34"-17"17,1-17-32,-1-1 15,1 0-15,0-17 16,17-18-16,-35 36 0,18-19 15,-1 1 1,-17 17-16,18 18 31,17 36-31,-17-1 16,52 53 0,-34-53-16,-1 1 0,-17-1 15,17 0-15,-18 18 16</inkml:trace>
  <inkml:trace contextRef="#ctx0" brushRef="#br0" timeOffset="-32783.76">10672 2858 0,'-18'0'16,"0"0"15,1 0-15,-1-18-16,-53 18 16,36 0-16,-18 0 15,-70 18-15,35-1 16,-1 1-16,1-18 0,0 17 15,-88 19 1,87-1-16,1-17 0,18-1 16,-19 1-16,19 0 0,-36 17 15,71-18-15,0-17 16,35 18 0,0 0-16,35-1 15,-18-17 1,1 36-16,-18-19 15,18 36 1,-18-35-16,-18 52 0,18-34 16,-18 52-1,18-53-15,18 0 0,-18-17 16,18 17-16,-1 1 16,1-19-16,35 1 15,-18 0-15,0-18 0,54 0 16,-36 0-16,-1 0 15,72 17 1,-53-17-16,87 18 16,-70-18-16,18 17 0,-18 1 15,107-18-15,-90 0 16</inkml:trace>
  <inkml:trace contextRef="#ctx0" brushRef="#br0" timeOffset="-32471.92">10918 3722 0,'265'-18'31,"-194"18"0,-407 18-31,707-36 0,-353 18 16,-1 0-16,18 0 15,-35-17 1,18-1-16,-18-17 16,0-18-16,-18 17 15,18-34-15,-17 17 16,17-71-1,-18 72-15,18-19 0,0 0 16,-17 19-16,-1-1 0,-35-18 16,35 36-16,-17 0 15,17 35-15,1-18 16,-18 0 0,17 18-16,0 0 0,-52 0 15,34 0-15,-17 0 16,-88 0-16,36 18 15,-1 0-15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7-11-26T03:27:20.468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6174 12435 0,'0'18'0,"17"-18"15,1 0 1,0-18-1,17 18-15,0 0 0,53 0 16,36 0 0,-36 0-16,0 0 0,18-17 15,141 17 1,-106 0-16,-17 0 0,-1 0 16,18 0-16,124 17 15,-142-17-15,1 0 0,-19 0 16,125 0-16,-160 0 15,19 0-15,-1-17 16,-71 17-16,1 0 0</inkml:trace>
  <inkml:trace contextRef="#ctx0" brushRef="#br0" timeOffset="719.76">7020 13176 0,'-17'-17'16,"17"-1"-16,-18 0 0,0 1 16,1-1-1,-1 18-15,-17 0 16,0 18-16,17-1 16,-17 19-16,-1-19 15,36 19-15,-17-1 0,-1 0 16,18 0-16,18 18 15,-1-17-15,19-1 16,-1-35-16,0 17 16,0-17-16,1-17 0,-19 17 15,36-35-15,-35 17 16,0 0-16,-18-17 0,0 17 16,0-35-16,0 36 15,-18-36 1,0 18-16,18 17 0,-35-35 15,35 35 1,0 36 0,35 53-1,-17-36-15,17 0 0,0 0 16,36 18-16,0 0 16,-18-35-16,-36 0 15,18-18-15,1 17 16,-19-17-16,1 18 15</inkml:trace>
  <inkml:trace contextRef="#ctx0" brushRef="#br0" timeOffset="1341.01">7567 12735 0,'-18'0'16,"1"18"31,-1 0-47,1-18 15,-1 0-15,-17 17 16,17-17-16,0 18 15,1-18-15,-19 17 16,19-17-16,17 18 16,0 0-16,17-18 15,1 17-15,0 1 0,-1 0 16,19-1-16,34 36 16,-35-35-16,1 0 0,17-1 15,-36 1 1,1-1-16,0-17 15,-18 18-15</inkml:trace>
  <inkml:trace contextRef="#ctx0" brushRef="#br0" timeOffset="1713.65">7796 12859 0,'-17'0'16,"-1"35"0,18-17-16,0-1 0,0 19 15,18-19-15,-1 1 16,1-18-16,17 18 15,-17-18-15,0 0 0,35-18 16,-53 0 0,17 18-16,1-35 15,-18 17-15,-18 1 16,-17-19-16,17 36 16,-35-35-16,36 35 15,17-18-15,-18 18 16,0 0-16,18-17 15</inkml:trace>
  <inkml:trace contextRef="#ctx0" brushRef="#br0" timeOffset="2086.91">7990 12682 0,'0'18'0,"18"0"16,0-1-16,-1 1 16,1 0-16,0-1 15,17-17-15,-17 18 0,17-1 16,-18-17-16,19 18 0,-19-18 0,36 18 15,-35-1 1,0 1-16,-18 0 16,-18-1-1,0 1-15,18 0 0,-35 17 16,17-17-16,-35 17 16,36-18-1,-1 1-15,-17 0 16,17-1-16,1 1 0,-1 0 0,-17 17 15</inkml:trace>
  <inkml:trace contextRef="#ctx0" brushRef="#br0" timeOffset="10690.9">24465 1323 0,'18'0'16,"-1"-18"-1,-17 1-15,18-1 16,-18 0-16,0 1 0,18-19 15,-36 19 1,-17-18-16,17 35 16,-17 0-16,-36 0 15,18 17-15,0 1 0,-35 35 16,53-18 0,17 18-16,-17 53 15,35-53-15,35 53 16,1-54-16,34 1 15,-17-35-15,53 0 16,-53-18-16,53-36 16,-71 1-16,0-35 15,-17 34-15,-18-52 16,-18 53-16,-17-53 16,17 52-16,1 1 15,-1 0-15,-17-1 16,17 36-1,18 18-15,0 17 16,35 54-16,-17-54 16,53 53-16,-18-53 15,35 18-15,-35-35 16,-18 0-16,0-1 16,-17 1-16,17-1 15,-17-17-15</inkml:trace>
  <inkml:trace contextRef="#ctx0" brushRef="#br0" timeOffset="11268.55">24871 600 0,'-18'0'16,"36"0"-16,-1 0 15,54 0 1,-36-18-16,54 18 15,-54-18-15,18 18 16,-18 0-16,-17 0 16,-36 0-1,-17 18 1</inkml:trace>
  <inkml:trace contextRef="#ctx0" brushRef="#br0" timeOffset="11596.55">24853 617 0,'0'0'0,"0"18"15,18 0 1,-1-1-16,1 36 15,0-35-15,-18 52 16,0-34-16,0 34 16,0-34-16,17-1 15,1 0-15,-18-17 16,35-1-16,18 1 16,-17-18-16,-19 0 0,18 0 15,18 0 1,-35 0-16,0 0 15,-36 0-15</inkml:trace>
  <inkml:trace contextRef="#ctx0" brushRef="#br0" timeOffset="12302.74">25382 1005 0,'0'0'0,"18"0"16,17-17 0,-17 17-16,17-18 15,-17 1-15,17-19 16,-17 19-16,-1-19 16,-17 19-16,18-36 15,-18 17 1,-18 1-16,18 18 15,-17-1-15,-1-17 16,0-1 0,18 19-16,-17 17 0,17-18 15,-35 18-15,17 0 16,0 18 0,1-1-16,-1 19 15,18-1-15,0 0 16,18 0-16,-18-17 0,35 35 15,0-18-15,0 1 16,1-19-16,-19 1 16,19 0-16,-19-18 15,1 17-15,-18 1 32</inkml:trace>
  <inkml:trace contextRef="#ctx0" brushRef="#br0" timeOffset="12846.69">25770 564 0,'0'0'16,"0"-17"-16,18 17 31,17 0-15,-17-18-16,0 18 15,-1 0-15,36 0 16,-18 0-16,-17-17 15,0 17-15,-1 0 0,-17 17 0,18-17 16,-18 18 0,0-1-16,0 1 15,0 0-15,-18 17 16,18-17 0,0 17-16,18-17 0,-18 34 15,0-16-15,0 34 16,18-52-16,17 35 15,-17-35-15,-1-1 16,-17 1-16,0-1 31,-17-17-31,-1 0 16,0 0-16,-35-17 16,36 17-16,-19 0 15,19 0-15,-18 0 0,17 0 16,0 0-16,1 0 0,-19 17 15,1 1-15</inkml:trace>
  <inkml:trace contextRef="#ctx0" brushRef="#br0" timeOffset="17364.4">26705 494 0,'-17'0'31,"-1"0"-31,0 0 16,1 18-16,-1-18 0,-35 35 15,18-18-15,-18 19 16,35-36-16,-35 35 15,18-17-15,18-1 16,17 1-16,0 0 16,17-1-1,18 1-15,18 17 16,-35-17-16,17-1 16,1 1-16,-19 0 0,36 35 15,-35-36 1,-1-17-16,1 18 15,-18 0-15,18-18 0,-18 17 16</inkml:trace>
  <inkml:trace contextRef="#ctx0" brushRef="#br0" timeOffset="17673.5">26829 758 0,'17'0'0,"1"-17"16,0 17-16,-1-18 15,19 18-15,-19 0 16,19-17-16,16 17 16,-34 0-16,0 0 0,-1 0 15,-34 0 1,-1 0 0,0 0-16</inkml:trace>
  <inkml:trace contextRef="#ctx0" brushRef="#br0" timeOffset="17975.95">26935 529 0,'17'0'0,"-34"0"0,34 18 31,-17 35-15,0-18-16,0-17 15,0 52-15,0-52 16,18 17-16,-18-17 0,18 17 16,-1-17-16,36-1 15,-35 1-15,35-18 16,-36 0-16,1 0 0,0 0 15,-1 0 1</inkml:trace>
  <inkml:trace contextRef="#ctx0" brushRef="#br0" timeOffset="18453.5">27217 512 0,'-18'0'31,"36"17"0,-1 1-15,1-1-16,0 1 0,-1 0 16,36 17-16,0-17 15,-18-1 1,-17 1-16,17 0 0,-17-18 0,35 17 16,-18-17-1,-17 0-15,0 0 0,-1 0 16,-17 18 31,-17-1-32,-1-17-15,0 18 16,1 0-16,-1-1 0,-17 1 0,-1 17 16,1-17-16,-35 35 15,34-18-15,-17 18 16,18-35-16</inkml:trace>
  <inkml:trace contextRef="#ctx0" brushRef="#br0" timeOffset="22523.87">11800 11836 0,'-35'-36'16,"70"72"-16,-87-89 0,-1 35 15,35 18-15,-53 35 16,54 1-16,-19-1 0,19 18 16,17 70-16,0-70 15,0 0-15,35-18 0,-17 1 16,52 17-1,-17-53-15,0 0 0,0-36 16,0 1-16,35-53 16,-70 53-16,-1-18 0,-17 17 15,-17-52 1,-1 53-16,-17 17 0,17 1 16,-17 17-16,0 17 0,17 1 15,-17 35-15,35-18 16,35 53-16,0-52 15,36 34 1,-36-35-16,18-17 0,-18 17 16,1-17-16,17 0 15,-36-18-15,1-18 16</inkml:trace>
  <inkml:trace contextRef="#ctx0" brushRef="#br0" timeOffset="23052.93">12030 11359 0,'17'0'31,"19"0"-16,-19 0 1,1-17-16,17 17 16,-17-18-16,-1 18 15,1 0-15,-36 18 16,-17-18 0</inkml:trace>
  <inkml:trace contextRef="#ctx0" brushRef="#br0" timeOffset="23291.56">12012 11395 0,'0'17'16,"18"19"-1,-18-19-15,0 19 16,0-1-16,17 0 0,-17 0 0,18 36 15,0-36 1,17 1-16,-17-36 16,-1 17-16,1-17 0,17 0 15,-17 0-15,17-17 16,-17 17-16,-1 0 16</inkml:trace>
  <inkml:trace contextRef="#ctx0" brushRef="#br0" timeOffset="25910.25">12347 11465 0,'0'18'0,"0"0"16,0-1-16,18 18 15,-18-17 1,0 17-16,18-17 0,-18 17 16,0-17-16,17 0 15,1-18 1</inkml:trace>
  <inkml:trace contextRef="#ctx0" brushRef="#br0" timeOffset="26310.82">12435 11395 0,'0'0'0,"0"-18"0,18 18 31,17 0-16,-17 0-15,0 0 0,-1 0 16,1 0-16,17 0 0,-17 0 16,-1 0-16,1 0 0,0 18 15,-18 17 1,0-17-16,0 17 0,0 18 16,0-18-1,0 0-15,17-17 0,-17 17 16,18-17-16,0 35 15,-18-35-15,-18-18 32,-17-18-17,17 18-15,-17-18 16,17 18-16,1 0 0,-1 0 16,0 0-16,18 18 15</inkml:trace>
  <inkml:trace contextRef="#ctx0" brushRef="#br0" timeOffset="27534.43">13053 11359 0,'-18'0'47,"1"36"-32,-1-19-15,0 1 0,-17 17 16,17-17 0,1 0-16,-1-1 15,18 1-15,0-1 16,18 1-16,17 0 15,0-18-15,-17 17 0,35 1 16,-36-18 0,1 18-16,0-1 15,-1 1-15,-17 0 16</inkml:trace>
  <inkml:trace contextRef="#ctx0" brushRef="#br0" timeOffset="27762.42">13212 11483 0,'0'0'0,"0"18"15,0-1 1,0 1-16,0-1 0,17 19 15,1-19-15,-18 1 16,0 0-16,17-1 16</inkml:trace>
  <inkml:trace contextRef="#ctx0" brushRef="#br0" timeOffset="28125.12">13317 11359 0,'0'18'16,"18"0"-16,-18-1 15,35 1-15,-17 0 16,17-1-16,-17-17 15,-1 0-15,1 0 0,17 18 16,-17-18-16,0 18 16,-1-18-16,-17 17 15,0 1-15,0-1 32,-17-17-17,17 18-15,-18 0 16,0-1-16,1 1 15,-1 0-15,0-1 0,1 36 16,-1-35-16,18 0 16,0-1-16</inkml:trace>
  <inkml:trace contextRef="#ctx0" brushRef="#br0" timeOffset="29019.49">17921 11994 0,'0'0'15,"-18"-17"-15,18-1 16,-17 1-16,-1-19 16,1 36-16,-1-17 0,0 17 15,-17 0-15,17 17 0,-17 19 16,17 16-16,1 37 16,17-36-1,0-18-15,17 0 0,36 36 16,-17-54-16,17-17 15,17 0-15,-17-17 16,0-19-16,-35 19 16,-1-54-1,-17 36-15,-17-18 16,17 35-16,-36-17 16,19 35-16,-1 0 15,18 35 1,0 18-16,35-35 15,-17 0-15,17 17 0,18-18 16,-35 1-16,35 0 16,-36-18-16,19 0 15,-36-18-15</inkml:trace>
  <inkml:trace contextRef="#ctx0" brushRef="#br0" timeOffset="30213.89">18098 11359 0,'17'0'47,"18"0"-47,-17 0 16,17 0-16,18 0 16,-17-17-16,-1 17 15,-18 0-15,1 0 16,-18 17-16,-35-17 15</inkml:trace>
  <inkml:trace contextRef="#ctx0" brushRef="#br0" timeOffset="30459.04">18115 11377 0,'0'18'16,"0"-1"-1,-17 36 1,17-17-16,0 34 16,0-35-16,0 18 15,17-35-15,1 17 0,17-17 16,-17 0-16,17-1 0,18 1 16,-18-18-16,-17 0 15,-1 0-15,1-18 0,0 18 0</inkml:trace>
  <inkml:trace contextRef="#ctx0" brushRef="#br0" timeOffset="30872.02">18433 11501 0,'0'17'16,"0"36"-1,0-35-15,17 17 0,-17-17 16,0 17-16,18 0 15,-18-17-15,18-18 16,-18 18-16,17-18 0,1 0 16</inkml:trace>
  <inkml:trace contextRef="#ctx0" brushRef="#br0" timeOffset="31205.44">18521 11377 0,'0'0'0,"17"0"0,19 0 16,-19 18-16,36-1 15,-35-17 1,0 18-16,17 0 0,0-1 16,-17 1-16,-18 0 15,0-1-15,17 1 0,-17 17 16,0 18-16,0-35 15,0 17 1,0-17-16,0-1 16,-17-34 15,-1 17-31,1-18 16,-1 18-16,0 0 0,1 18 15,-1-1 1</inkml:trace>
  <inkml:trace contextRef="#ctx0" brushRef="#br0" timeOffset="31472.52">19050 11359 0,'-18'0'16,"-17"36"0,0-19-16,17 1 0,1 35 15,-1-18-15,18-17 16,0-1-16,18 1 0,-18 0 16,35 17-1,-18-35-15,36 18 16,-53-1-16,18-17 0,0 0 15,-18 18-15,17-18 0</inkml:trace>
  <inkml:trace contextRef="#ctx0" brushRef="#br0" timeOffset="31799.51">19173 11448 0,'0'0'0,"18"0"16,17 17-1,-17 1-15,17-18 0,18 18 16,-35-1 0,0 1-16,-18-1 15,0 1-15,-18 17 16,0-17-16,-17 0 15,17-1-15,1-17 16,17 18-16,17-18 16,19 18-1,-1-18-15,-17 0 16,17 0-16,-18 0 16,1 0-16</inkml:trace>
  <inkml:trace contextRef="#ctx0" brushRef="#br0" timeOffset="32162.62">19456 11430 0,'17'0'16,"1"0"-1,0 0-15,-1 0 0,1 18 16,17-18-16,0 17 16,1 1-16,17 0 15,-36-18-15,1 17 16,0-17-16,-1 18 16,-17-1-16,0 1 15,-17 0 1,17-1-16,-18 1 0,0 0 15,1 17-15,17-17 16,-18 17-16,0-17 16,1-1-16,-1 1 15,18-1-15,-18 1 16,1 0-16</inkml:trace>
  <inkml:trace contextRef="#ctx0" brushRef="#br0" timeOffset="32884.25">24201 11889 0,'0'-36'16,"0"72"-16,-18-72 0,0 36 15,1 0-15,-1 18 0,-35 35 16,18-18 0,17 0-16,1 1 0,-1 34 15,18-52-15,35 17 16,-17-17-16,17-18 15,18-18 1,-18 1-16,1-1 0,-1-35 16,-18 18-16,-17 17 15,0-17-15,0 17 0,0 1 16,-17-1-16,-1 18 16,18 18-1,35 17 1,-17-18-16,0 1 0,17 0 15,-17-18-15,17 17 0,0 1 16,-17-18-16,0 0 16</inkml:trace>
  <inkml:trace contextRef="#ctx0" brushRef="#br0" timeOffset="33094.81">24412 11342 0,'36'-18'0,"-72"36"0,89-53 16,18-1-16,-36 19 15,53-19 1,-70 36-16,-1 0 0,1 0 15</inkml:trace>
  <inkml:trace contextRef="#ctx0" brushRef="#br0" timeOffset="33267.76">24536 11342 0,'17'53'0,"-34"-106"0,34 141 16,-17-70-16,0 17 0,18 0 15,0-17-15,-1 17 16,1-35 0,-18 18-16,35-18 15,-17-18-15</inkml:trace>
  <inkml:trace contextRef="#ctx0" brushRef="#br0" timeOffset="33424.68">24765 11448 0,'0'0'0,"0"35"0,0 0 15,18 0 1,-1-35-16,1 0 0,17 18 16,-17-36-1</inkml:trace>
  <inkml:trace contextRef="#ctx0" brushRef="#br0" timeOffset="33780.03">24941 11307 0,'0'0'16,"18"0"-16,17-18 15,1 18 1,-19 0-16,1-18 0,17 18 15,-17 18-15,-1-18 0,-17 18 16,18-18-16,-18 17 0,0 1 16,0 35-1,0-18-15,0-17 0,0 17 16,0 0-16,0 18 16,0-18-16,18-17 0,-18 0 15,-18-36 16,-17 0-15,17 18-16,1 0 16,-19 0-16,36 18 15,0 0 1</inkml:trace>
  <inkml:trace contextRef="#ctx0" brushRef="#br0" timeOffset="34058.34">25488 11324 0,'-17'18'31,"-19"-1"-16,19 19-15,-1-19 0,0 19 0,18 17 16,0-36 0,0 18-16,18-17 15,0 0-15,-1-18 0,19 17 16,-19-17 0,1 0-16,-1-17 0,1-1 15</inkml:trace>
  <inkml:trace contextRef="#ctx0" brushRef="#br0" timeOffset="34419.18">25629 11342 0,'0'0'0,"18"0"16,0 0-16,17 0 15,-17 0-15,-1 17 16,1-17-16,-18 18 16,-18 0-1,1-1-15,17 1 16,-18 0-16,18-1 16,0 1-1,18 0-15,-1-1 0,1 18 16,-1-35-16,-17 18 15,0 0-15,-17-18 16,-1 0-16,-35 0 16,36 0-1,-19 0 1,19 0-16,17 17 16</inkml:trace>
  <inkml:trace contextRef="#ctx0" brushRef="#br0" timeOffset="34737.34">25806 11307 0,'17'0'15,"1"0"-15,17 17 16,1-17-16,-19 18 0,36-1 15,-35 1-15,-1-18 16,1 18-16,0-1 0,-1 1 16,-17 0-1,0-1-15,0 1 16,-17 17-16,17-17 16,-18-1-16,-17 19 15,17-19-15,18 19 0,-18-19 16,1 1-16,-1 0 0,-17-1 15,17 1 1,-17 0-16</inkml:trace>
  <inkml:trace contextRef="#ctx0" brushRef="#br0" timeOffset="35392.75">30445 11906 0,'-18'-17'15,"0"17"-15,1-18 0,-1 18 16,-35 35-16,18-17 16,0 17-16,-1 0 0,1 36 15,35-36-15,0 1 16,35-1-1,1-35-15,-1 0 0,18 0 16,35-35-16,-53 17 16,-17-17-16,17-18 15,-35 17-15,0 1 16,-17 18-16,17 34 16,0 1-1,0-1-15,0 1 0,35 17 16,-17-17-16,-1 0 15,18-1-15,1 19 16,-19-36-16,-17-18 16,0 0-1,0-17-15</inkml:trace>
  <inkml:trace contextRef="#ctx0" brushRef="#br0" timeOffset="35576.75">30568 11448 0,'35'0'15,"-70"0"-15,106-18 0,-36 18 16,36-35 0,-18 35-16,17-18 15,-52 18-15,-18-18 16</inkml:trace>
  <inkml:trace contextRef="#ctx0" brushRef="#br0" timeOffset="35732.33">30727 11465 0,'18'53'16,"-36"-106"-16,36 124 0,-1-36 0,1-17 15,0 17 1,-1-17-16,1-1 0,-1 1 15,1-18-15,0 0 16</inkml:trace>
  <inkml:trace contextRef="#ctx0" brushRef="#br0" timeOffset="35894.08">30974 11553 0,'0'0'15,"0"36"-15,0-19 16,0 1-16,18 0 16,-18-1-16,17-17 0,1 18 0,-1-18 15,1 0-15,-18-18 16</inkml:trace>
  <inkml:trace contextRef="#ctx0" brushRef="#br0" timeOffset="36215.46">31150 11412 0,'0'0'16,"18"0"-16,0 0 0,-1 0 15,36 0 1,-35 0-16,17 18 16,-35 0-16,18-18 0,-18 35 15,0 0-15,0 0 16,0 1-16,0-1 15,0 18 1,0-35-16,0-1 16,0 1-16,-18-18 47,0-18-32,1 18-15</inkml:trace>
  <inkml:trace contextRef="#ctx0" brushRef="#br0" timeOffset="36560.48">31644 11412 0,'18'-17'15,"-36"17"17,18 17-17,-17 1-15,-1 0 0,-17-1 16,17 1-16,0 17 15,1-17-15,34 17 16,1-17 0,17 17-16,-35-17 15,18-1 1,0 1-16,-1-18 16,-17 18-16</inkml:trace>
  <inkml:trace contextRef="#ctx0" brushRef="#br0" timeOffset="36805.25">31785 11430 0,'0'18'16,"18"-1"-1,-18 1-15,18-18 0,-1 35 16,1-17-16,-18-1 0,35 1 16,-17-18-1,17 0-15,-17 0 0,-1 0 16,1 0-16,0-18 16</inkml:trace>
  <inkml:trace contextRef="#ctx0" brushRef="#br0" timeOffset="36994.24">31962 11483 0,'0'0'0,"-18"35"0,18 0 0,0-17 15,0 17-15,18 18 16,-18-35-16,17 0 15,-17-1-15</inkml:trace>
  <inkml:trace contextRef="#ctx0" brushRef="#br0" timeOffset="37340.65">32050 11395 0,'18'0'15,"-1"0"1,36 17 0,-18 1-1,-17-18-15,0 18 0,-1-1 16,1-17-16,17 18 15,-17 0-15,17-1 16,-17-17 0,-18 18-16,0-1 15,0 1 1,-18 0-16,-17 17 16,17-17-16,1-1 15,-1 1-15,0 0 0,1 17 0,-19 0 16,19-17-16,-1-1 15</inkml:trace>
  <inkml:trace contextRef="#ctx0" brushRef="#br1" timeOffset="92307.12">13370 16598 0,'0'-17'0,"0"34"0,0-52 16,-35-18 0,17 35-16,-35 1 15,18-1-15,0 18 0,-53 0 16,35 0-16,0 18 16,18 17-16,-1 0 0,-34 53 15,52-35-15,0 53 16,18-53-1,18 0-15,53 18 16,-36-54-16,18 1 0,0-18 16,70 0-1,-70-35-15,-18 17 0,54-53 16,-72 36-16,-17-18 16,0 18-16,-35-53 15,17 52-15,-17 1 0,-18-18 16,36 53-16,-1 0 15,18 71 1,0-36-16,18 18 16,-1 0-16,18 0 0,54 35 15,-36-53-15,52 1 16,-52-36-16,0 0 16,0 0-1</inkml:trace>
  <inkml:trace contextRef="#ctx0" brushRef="#br1" timeOffset="92621.96">13511 15910 0,'18'0'16,"0"-17"-1,35-1-15,-18 0 16,-17 1-16,17 17 0,0-18 15,-17 18 1,-36 18 0</inkml:trace>
  <inkml:trace contextRef="#ctx0" brushRef="#br1" timeOffset="92835.02">13529 15928 0,'0'0'16,"0"18"-16,0-1 0,0 18 0,0 36 16,0-18-1,0-18-15,0 53 16,18-52-16,-1-19 0,-17 1 16,36 0-16,-1-1 15,-17-17-15,17 0 16,0-17-16,-17-1 0,-1 0 15</inkml:trace>
  <inkml:trace contextRef="#ctx0" brushRef="#br1" timeOffset="93124.46">13829 15998 0,'35'0'16,"-35"18"-16,35 0 16,-17-1-16,-18 19 15,18-1-15,-18-17 16,-18 35-16,0-36 0,18 1 16,0-1-16,0 1 15,18-18 1,0 0-16,-1 0 15,19 0-15,-19 0 16,1 0-16,17 0 0,-17 0 16,-1 0-16</inkml:trace>
  <inkml:trace contextRef="#ctx0" brushRef="#br1" timeOffset="93586.08">14076 15893 0,'17'-18'16,"1"18"0,17 0-1,-17 0-15,17 18 16,-17-18-16,17 17 16,-17-17-16,0 36 15,-18-19-15,17 18 0,-17 1 16,18 52-16,-1-53 15,1 18 1,0-18-16,-18-17 0,0 0 16,0-1-16,-18-17 15,0 0-15,-17 0 16,0-17-16,17 17 16,-17-36-1,17 19-15,1 17 16</inkml:trace>
  <inkml:trace contextRef="#ctx0" brushRef="#br1" timeOffset="93963.49">14728 15893 0,'0'0'16,"18"0"-16,-18 17 16,-18-17-16,-17 18 15,18 0-15,-1-1 16,-17 1-16,-1-18 0,-17 35 15,36-17-15,-1-18 16,1 17-16,17 1 0,17 0 16,18 17-1,1-17-15,-1-18 16,36 35-16,-54-17 16,18-18-16,1 17 15,-19 1-15,1-1 0,0 1 16</inkml:trace>
  <inkml:trace contextRef="#ctx0" brushRef="#br1" timeOffset="94348.38">14887 15946 0,'18'0'16,"35"0"-16,-36 0 16,1 0-16,17 0 15,1 17-15,-19 1 16,1-1-16,-18 1 16,-18-18-16,1 18 15,-19-18-15,36 17 16,-17 1-16,17 0 0,17-1 15,1-17 1,0 0-16,17 18 0,-17-18 16,17 18-16,0-1 15,-35 1-15,0 0 16,-18-18-16,-17 17 0,18-17 16,-54 18-1,36-18-15,17 17 0,-17-17 16,17 0-16,36-17 15</inkml:trace>
  <inkml:trace contextRef="#ctx0" brushRef="#br1" timeOffset="94742.03">15222 15893 0,'0'17'15,"18"1"1,17 0 0,1-1-16,-19-17 0,18 0 15,18 18-15,-17-18 16,-1 17-16,-17-17 15,17 18-15,-17 0 16,-1-1 0,1-17-16,-18 18 15,-18 0 17,18-1-17,-17-17-15,-1 18 16,0 0-16,1-1 15,-19 19-15,19-19 16,-19 1-16,-34 52 16</inkml:trace>
  <inkml:trace contextRef="#ctx0" brushRef="#br1" timeOffset="103321.92">16281 16387 0,'-18'0'16,"0"0"-16,36 0 31,17 0-31,1 0 16,-19 0-16,19 0 0,34 0 16,-52 0-1,17 0-15,-17 0 0,-18 17 16,0 1-16</inkml:trace>
  <inkml:trace contextRef="#ctx0" brushRef="#br1" timeOffset="103433.71">16334 16722 0,'70'0'16,"-140"0"-16,193-18 0,-88 0 0,54-35 15</inkml:trace>
  <inkml:trace contextRef="#ctx0" brushRef="#br1" timeOffset="104264.05">17392 16492 0,'0'-17'15,"0"-1"-15,0 0 16,-18 1-16,1 17 0,-19 0 16,19 0-16,-19 0 15,-16 35-15,16 0 16,-17 18-16,36-17 15,-1 34 1,18-35-16,53 18 16,-35-53-16,70 18 15,-35-18-15,17-35 16,-34 17-16,17-17 16,-36-1-16,-17 19 15,18-18-15,-18 17 16,-18 18-16,18 35 15,0 0-15,18 71 16,-1-35-16,1-1 16,17-17-16,18 71 15,-35-71-15,17 0 16,-35-18-16,18 35 16,-36-52-16,1 17 0,-19-17 15,-34 0-15,17-18 16,-53-18-1,35 0-15,-52-17 16,52 17-16,18-17 16,-17 35-16,35-17 0,-36-1 15,53 18-15</inkml:trace>
  <inkml:trace contextRef="#ctx0" brushRef="#br1" timeOffset="105848.58">18168 15734 0,'0'0'0,"-18"-18"0,18 1 16,0-1-16,-17 0 15,-1 18-15,1 0 16,-19 18-1,19 0-15,-36 52 16,35-17-16,-17 88 16,35-70-16,0 88 15,17-89-15,36 71 16,-17-70-16,-1-18 0,53 52 16,-53-69-1,1-1-15,-1 0 0,0-17 16,-17 17-16,-1-17 15,-17 0-15,18-18 0,-18 17 0</inkml:trace>
  <inkml:trace contextRef="#ctx0" brushRef="#br1" timeOffset="107299.67">18680 15946 0,'0'17'16,"0"1"-1,17 88-15,-17-53 16,18 17-16,17 54 16,-35-54-16,18 36 15,-1-53-15,19 17 16,-19-52-16,1 0 16,17-1-16,-17-17 15,0-17-15,-1-19 16,1 1-16,-18 0 0,17 17 15,-17 1-15,0-1 16,0 36 0,18 17-1,0 0-15,-1 0 0,19-17 16,34 0 0,-35-1-16,18-17 0,36-35 15,-54 17-15,0-17 16,0-35-16,-35 34 15,0 1-15,-17-18 0,-18 0 16,-1 18-16,-34-71 16,34 53-16,-34-17 15,35 52-15,17 18 16,0 0-16,36 18 16,0-1-16</inkml:trace>
  <inkml:trace contextRef="#ctx0" brushRef="#br1" timeOffset="108528.72">19826 16616 0,'0'-18'15,"18"18"1,-18-17-16,0-1 16,-18 0-1,0 18 1,1-17-16,-1 17 15,1 0-15,-1 17 16,-17 1-16,17-18 16,0 35-16,18-17 15,-17-1-15,17 1 0,0 35 16,17-18-16,19 1 16,-19-19-16,36 1 15,-18-18-15,-17 0 16,35-18-1,-35-17-15,-1 35 16,-17-18-16,0 1 0,0-1 16,0 0-16,0 1 0,-17-1 15,-1 0-15,18 36 47,18 17-31,-1-17-16,1 17 15,0-17-15,17 0 0,18 17 16,-36-17-16,19-1 16,-19-17-16,1 18 15,-18-1 1</inkml:trace>
  <inkml:trace contextRef="#ctx0" brushRef="#br1" timeOffset="114094.82">19438 15487 0,'18'0'31,"-1"0"-15,1 0-16,35 0 16,-18 0-1,18-18-15,-35 18 16,-1 0-16,1 0 0,0 0 16,-1 0-16,-34 0 31,-19 36-16,1-36-15</inkml:trace>
  <inkml:trace contextRef="#ctx0" brushRef="#br1" timeOffset="114423.13">19456 15505 0,'17'0'32,"1"17"-17,0 1-15,-1-18 16,-17 35-16,18-17 0,0 52 16,-18-17-16,0-17 15,0 16-15,17 19 16,1-53-16,-1-1 15,19 1-15,-19 0 0,19-18 16,17 0-16,-18 0 16,0 0-16,-17-18 0,17 18 15,-17-18 1,-36 18 0</inkml:trace>
  <inkml:trace contextRef="#ctx0" brushRef="#br1" timeOffset="114829.6">19967 15540 0,'18'0'47,"17"18"-47,-17-1 15,17 18-15,-17-17 16,-1 0-16,-17-1 0,0 19 15,-17-19-15,-1 36 16,0-35-16,-17 17 16,18-17-16,17-1 15,0 1-15,17-18 16,1 0-16,17 18 16,18-18-16,-35-18 15,17 18 1,-17 0-16</inkml:trace>
  <inkml:trace contextRef="#ctx0" brushRef="#br1" timeOffset="115284.19">20232 15487 0,'0'-18'15,"17"18"-15,1 0 16,0 0-16,-1 0 16,1 0-16,0 18 15,-1-18-15,1 0 16,-18 18-16,18-18 0,-1 0 15,1 0 1,-18 35-16,0-17 16,0 34-1,0-34-15,0 17 0,0 1 16,17 17 0,1-18-16,-18 0 0,18 0 15,-1-17-15,1 17 16,0-17-16,-36-18 15,-17-18 1,17 18-16,-52-17 16,34 17-1,1 0-15,0 0 0,17 0 16,-17 17-16</inkml:trace>
  <inkml:trace contextRef="#ctx0" brushRef="#br1" timeOffset="116947.43">21008 15769 0,'0'0'16,"18"0"-16,17 0 15,0 0-15,36 18 16,-18-18-16,-18 0 16,0-18-16,18 18 15,-35 0-15</inkml:trace>
  <inkml:trace contextRef="#ctx0" brushRef="#br1" timeOffset="117209.63">21131 15787 0,'18'35'15,"-18"-17"-15,0 52 16,0-34-16,0 16 15,-18 90-15,18-89 16,0 17-16,0-17 16,18 0-16,0 0 15,-1 0-15,19-18 0,-19-17 0,19-1 16,-1 1-16,35 0 16,-34-18-16,-1 0 0,0 0 15,-17 0-15,17 0 16,-17 0-16</inkml:trace>
  <inkml:trace contextRef="#ctx0" brushRef="#br1" timeOffset="118955.84">22137 16210 0,'0'-17'15,"0"-1"1,0 0 0,0 1-16,-18 17 15,1-18-15,-1 18 16,0 0-16,-17 18 16,0-1-16,17 1 15,0 0-15,1-1 0,-1 18 16,1-17-16,17 17 0,0 1 15,0-1-15,17 0 0,18 0 16,-17 1-16,53-1 16,-36-35-16,35 0 15,-34 0-15,-1-18 16,-35 1-16,18-1 16,-18 0-16,-18-17 15,18 18-15,-18-1 0,18-17 0,-17-1 16,-1 19-1,18-1-15,18 18 16,-1 53 0,1-35-16,0 17 15,17 0-15,0 18 16,-17-35-16,-1-1 0,1 1 16,0 0-16,-1 17 15</inkml:trace>
  <inkml:trace contextRef="#ctx0" brushRef="#br1" timeOffset="121808.42">22437 15787 0,'17'-18'31,"19"18"-15,-1 0-1,-17 0-15,17 0 0,0-17 16,0 17-16,-17 0 16</inkml:trace>
  <inkml:trace contextRef="#ctx0" brushRef="#br1" timeOffset="122005.43">22507 15787 0,'0'0'0,"0"17"0,18 1 16,-18 17-16,0-17 0,0 17 15,0 1-15,0-19 16,0 18-16,18-17 0,-18 0 15,17-1-15,1 1 16,-1-18-16,19 0 16,-19 0-16,1-18 15</inkml:trace>
  <inkml:trace contextRef="#ctx0" brushRef="#br1" timeOffset="122264.13">22737 15840 0,'17'0'15,"18"17"-15,-17 1 16,17 17-16,-35-17 16,0 17-16,0-17 15,0-1-15,-17 1 16,17 0-1,-18-1-15,18 1 16,18-18-16,17 18 16,-17-18-16,17 0 15,-17-18-15</inkml:trace>
  <inkml:trace contextRef="#ctx0" brushRef="#br1" timeOffset="122648.45">22966 15787 0,'17'0'16,"1"0"-1,0-18-15,17 18 16,0 0-1,-17 0-15,0 0 0,-1 0 16,1 35 0,-18-17-16,18 53 15,-18-36-15,0-17 16,0 17-16,0 0 0,17 18 16,-17-35-16,0-1 15,0 1-15,-17-36 31,-1 18-15,0-17-16,1-1 16,-1 0-1</inkml:trace>
  <inkml:trace contextRef="#ctx0" brushRef="#br1" timeOffset="122976.66">23477 15787 0,'18'0'16,"-18"-18"-16,18 18 15,-18 18 1,-18-1 0,-17 19-16,35-19 15,-18 1-15,0 17 0,18-17 16,0 0-16,0 17 16,18-18-16,0 1 0,-1 0 15,1-1-15,0 1 16,-1-18-16,1 18 0,0-18 15,-1 0-15,1 0 16</inkml:trace>
  <inkml:trace contextRef="#ctx0" brushRef="#br1" timeOffset="123310.04">23671 15840 0,'18'0'16,"0"17"-16,-1-17 0,19 18 16,-19 0-1,1-18-15,0 17 0,-18 1 16,0 0-16,-18-1 15,18 1-15,-18-1 16,-17 1-16,35 0 16,0-1-16,0 1 15,18-18 1,17 0-16,0 0 16,-17 0-16,17 0 15,-17 0-15</inkml:trace>
  <inkml:trace contextRef="#ctx0" brushRef="#br1" timeOffset="123715.7">23936 15734 0,'18'18'15,"17"-1"1,-17 1 0,-1-1-16,18 1 0,36 17 15,-36-17-15,1 0 16,34-1-1,-52 1-15,17-18 0,-17 18 16,-18-1 0,0 1-16,-36-1 15,19-17-15,-1 18 0,0 0 16,-17-18-16,18 17 0,-19 1 16,19 0-16,-1-18 15,18 17 1,0 1-16</inkml:trace>
  <inkml:trace contextRef="#ctx0" brushRef="#br1" timeOffset="124392.92">18009 9790 0,'18'0'32,"53"0"-17,-36 0-15,35 17 0,-17-17 0,124 18 16,-72 0-16,107-1 15,-106-17 1,0 0-16,88 0 16,-53 0-16,-106 0 15,1 0-15</inkml:trace>
  <inkml:trace contextRef="#ctx0" brushRef="#br1" timeOffset="125289.73">24589 16510 0,'17'0'0,"1"18"15,0-18-15,-1 17 0,-17 1 16,0 17-16,-17-17 16,-19 35-1,19-18-15,-54 18 16,53-35-16,1-1 0,-1-17 16</inkml:trace>
  <inkml:trace contextRef="#ctx0" brushRef="#br1" timeOffset="126188.88">25277 16351 0,'0'-17'0,"0"-1"16,0 0-16,0 1 16,-18 17-16,0-18 0,1 18 15,-1-18-15,-17 18 16,-1 18-16,-16 35 15,34-35-15,0 17 0,18 53 16,0-70 0,0 17-16,53 0 15,-18-17-15,1-18 0,-1 0 16,0 0-16,18 0 0,0-35 16,-35 17-16,17-35 15,-35 35 1,-18-17-16,18 18 15,-17 17-15,17 17 16,0 18 0,17 1-16,1-19 15,17 19 1,1-19-16,16 1 16,-34-18-16,17 0 15</inkml:trace>
  <inkml:trace contextRef="#ctx0" brushRef="#br1" timeOffset="126492.18">25523 15734 0,'18'0'0,"0"-18"16,17 1-16,0 17 15,18-18-15,-17 18 16,-19-18-16,1 18 15,-1 0-15,-34 18 16,-1-18-16,1 0 16</inkml:trace>
  <inkml:trace contextRef="#ctx0" brushRef="#br1" timeOffset="126746.36">25576 15716 0,'0'0'0,"0"18"0,-17 0 16,17 17-16,0 18 15,0-36 1,0 19-16,17-1 0,-17 0 16,18 0-16,35 1 15,-35-19-15,17 1 16,0-18-16,-17 0 0,35 0 15,-36 0-15,1 0 16,0 0-16</inkml:trace>
  <inkml:trace contextRef="#ctx0" brushRef="#br1" timeOffset="127563.12">26053 15769 0,'0'-17'31,"0"34"-15,17 18-16,-17-17 16,18 17-16,-18 1 0,18 17 15,-1-36-15,1 36 16,-18-35-16,0-1 16,-18-17-1,18-17-15</inkml:trace>
  <inkml:trace contextRef="#ctx0" brushRef="#br1" timeOffset="127976.22">26141 15716 0,'17'-17'15,"19"17"1,-1 0-16,18-18 16,-18 18-16,-17 0 15,0 0-15,17 0 0,-18 18 16,1-18 0,0 17-16,-18 1 15,0 17-15,0-17 16,0-1-16,0 19 15,0-1-15,17 0 16,-17-17-16,18 35 16,-18-18-16,0-17 0,18 17 15,-18-17-15,-18-18 16,0 0 0,1 0-16,-1 0 15,-17 0-15,17 0 0,-35-18 16,36 18-16,-19 0 15,19 0 1</inkml:trace>
  <inkml:trace contextRef="#ctx0" brushRef="#br1" timeOffset="128548.58">26952 15699 0,'0'0'0,"18"0"15,0 0-15,-18-18 16,0 36 0,-18-18-1,-17 17-15,17 1 16,-35 17-16,18 18 15,17-18-15,18-17 16,0 17-16,18 1 16,-1-1-16,19 0 15,-1-35-15,-17 18 16,17-1-16,-17-17 0,-1 0 16,1 0-16</inkml:trace>
  <inkml:trace contextRef="#ctx0" brushRef="#br1" timeOffset="128938.62">27146 15716 0,'36'0'15,"-1"0"-15,18 0 16,-18 0-16,0 18 16,-17-18-16,0 0 0,-1 18 15,-34-1-15,-19 18 16,19 1 0,-19-1-16,19-17 15,17 17-15,0-17 16,17-18-16,-17 17 0,18-17 15,17 18 1,-17-18-16,0 17 16,-36 1-16,-17 0 15,17-18-15,0 0 16,-17 0-16,0 17 16,17-17-16,1 0 15</inkml:trace>
  <inkml:trace contextRef="#ctx0" brushRef="#br1" timeOffset="129321.14">27481 15734 0,'0'0'16,"18"0"-16,0 0 16,-1 0-1,1 0-15,35 18 16,-35-1-16,17 1 0,18-1 16,-36 1-1,19 0-15,-1-1 16,-17 1-16,-18 0 15,-18-18 1,0 17-16,-17 19 16,17-19-16,1 1 15,-1-1-15,0 1 16,18 0-16,-17 17 16,17-17-16,-18-18 15,18 17-15,0 1 16,-17-18-16</inkml:trace>
  <inkml:trace contextRef="#ctx0" brushRef="#br1" timeOffset="130996.77">27993 15716 0,'-18'0'0,"36"0"31,17 0-16,-17-17-15,52 17 16,-34 0-16,34 0 16,-34 0-16,-19 0 15,18 0-15,-17 0 0,0 0 16,-18 17 0,0 36-1,0 0 1,0 0-16,0 0 0,0 0 15,17 17-15,1 54 16,0-54-16,-18 1 0,17 0 16,1 34-16,-18-52 15,0 0-15,0-18 16,-18 1-16,1-1 0,-36 18 16,35-35-16,-17-18 15,0 17-15,17-17 0,-17 0 16,-1 0-16,19 0 0,-36-17 15,35 17-15,0-18 16,18 0 0</inkml:trace>
  <inkml:trace contextRef="#ctx0" brushRef="#br1" timeOffset="131240.76">28910 16228 0,'0'0'0,"18"-18"15,17 18-15,71 0 16,-53 0-16,53-17 15,-53 17-15,-18 0 0,-18 0 16</inkml:trace>
  <inkml:trace contextRef="#ctx0" brushRef="#br1" timeOffset="131396.99">29051 16051 0,'0'0'15,"18"71"-15,0-36 0,-1 1 16,18 52-16,-17-53 16,0 0-16,-1 1 0,-17-1 15,18 18 1</inkml:trace>
  <inkml:trace contextRef="#ctx0" brushRef="#br1" timeOffset="132080.66">29580 15681 0,'18'53'15,"0"0"-15,-1 70 16,1-52-16,0-1 16,-18 1-16,17 0 0,1 17 15,0-35-15,-1 0 16,-17-36-16,18 1 16,-1-18-16,1-18 15,-18 1-15,18-19 16,17 19-16,-17 17 15,-1 0-15,19 0 0,-1 17 16,0 1-16,-35 17 16,18-17-16,-18 17 0,0 0 15,0-17-15,-18 35 16,-35-35 0,36-1-16,-1-17 0,-17 0 15,17 0-15,0 0 16,18-17-16,0-1 0</inkml:trace>
  <inkml:trace contextRef="#ctx0" brushRef="#br1" timeOffset="132404.78">30268 16457 0,'0'0'16,"-35"0"-16,0 18 0,17-1 15,1 1-15,-1 17 16,18-17-16,0 0 16,18-1-16,17 1 15,0-18-15,18 0 16,-18-18-16,-17 18 16,0-17-16,-18-1 0,0-17 15,0 52 32,17 19-31,1-19-16,-1-17 0,1 0 15,0 0-15,17 0 16</inkml:trace>
  <inkml:trace contextRef="#ctx0" brushRef="#br1" timeOffset="132747.5">30092 15452 0,'18'0'0,"17"-18"15,-17 18-15,34-18 16,-16 18-16,-1 0 15,-17 0 1,-1-17-16</inkml:trace>
  <inkml:trace contextRef="#ctx0" brushRef="#br1" timeOffset="132959.07">30198 15452 0,'0'53'16,"0"-106"-16,0 123 0,0 1 15,0-36-15,0 0 16,17-17-16,1 17 0,0-17 0,-1 0 16,19-1-16,-19 1 15,1-18-15,0 0 16,-1 0-16,1 0 0</inkml:trace>
  <inkml:trace contextRef="#ctx0" brushRef="#br1" timeOffset="133243.62">30498 15540 0,'17'0'16,"1"0"-16,0 18 0,17 17 16,-18 0-16,1 0 15,0 1-15,-18-19 16,-18 19-16,0-36 16,18 17-16,-17-17 0,-1 0 15,18 18-15,18-18 31,17 0-15,-17 0 0</inkml:trace>
  <inkml:trace contextRef="#ctx0" brushRef="#br1" timeOffset="133694.09">30762 15434 0,'18'0'15,"0"0"-15,-1 0 16,36-18-1,-35 18-15,17 0 0,-17 0 16,-1 0-16,1 18 0,-18 0 16,0 17-1,0-17-15,-18 35 16,18-36 0,0 18-16,18 1 0,-18-19 15,18 36-15,-1-17 16,-17-19-16,18 1 0,-1-1 15,1 1 1,-18 0-16,-18-1 16,1-17-1,-1 18-15,1-18 0,-1 0 16,0 0 0,18 18-16</inkml:trace>
  <inkml:trace contextRef="#ctx0" brushRef="#br1" timeOffset="134621.01">31327 15311 0,'0'-18'0,"17"18"46,1 0-46,17 53 16,18 35 0,-18-35-16,1 18 0,-1-1 15,0 1-15,1 17 0,16 71 16,-16-71-16,-1-18 16,0 71-16,-17-70 15,0 0-15,-18-19 0,0 19 16,-18-18-16,-35 53 15,18-71-15,-18 18 16,0-18-16,0 1 0,-18 16 16,19-34-16</inkml:trace>
  <inkml:trace contextRef="#ctx0" brushRef="#br1" timeOffset="145028.31">9278 9719 0,'0'-18'15,"0"-17"-15,0 17 16,0 36 0,0 35-16,18 0 15,-18 0-15,35 53 16,0-53-16,-17-18 16,17 35-16,0-52 15,1 0-15,-1-18 16,-17 0-16,-18-36 0,17 19 15,-17-54-15,0 36 16,0 0-16,0-1 0,-17 19 16,17-1-1,0 36-15,17 17 16,1 0-16,0-17 16,34 17-16,-34-17 15,17-18-15,-17 0 0,17 0 16,-17 0-1,-18-18-15,-18-17 16,1 17-16,-19-35 16,19 36-16,17-1 15,-18 18-15,18-17 0</inkml:trace>
  <inkml:trace contextRef="#ctx0" brushRef="#br1" timeOffset="145338.54">9931 9984 0,'-18'17'16,"36"-34"-16,-54 52 0,19 0 16,17-17-16,17-1 15,-17 1-15,18-18 16,-18 18-16,18-18 0,-1 0 15,-17-18-15,18 18 16,-18-18-16,-18 1 16,18-1-16,-17 1 15,34 34 17,1-17-17,-18 18-15,18-18 0,-1 17 16,19-17-16,-19 0 0,-17-17 0,18 17 15</inkml:trace>
  <inkml:trace contextRef="#ctx0" brushRef="#br1" timeOffset="145760.44">10019 9543 0,'0'0'0,"0"-18"0,18 18 16,-1 0 15,1-18-15</inkml:trace>
  <inkml:trace contextRef="#ctx0" brushRef="#br1" timeOffset="145964.97">10019 9543 0,'-18'53'15,"36"-106"-15,-18 123 0,0-35 16,18-17-16,-18 17 0,17-17 16,18 35-1,-17-35-15,17-1 16,-17-17-16,0 0 0,-18-17 15,17 17-15</inkml:trace>
  <inkml:trace contextRef="#ctx0" brushRef="#br1" timeOffset="146210.13">10178 9525 0,'0'0'0,"17"0"15,1 18-15,0-18 0,-1 17 16,1 1-16,-18 0 16,0-1-1,0 1-15,0-1 0,-18 1 0,1 17 16,34-35 15,1 0-15,-1 0-16,1-17 0,0-1 15</inkml:trace>
  <inkml:trace contextRef="#ctx0" brushRef="#br1" timeOffset="146506.44">10354 9454 0,'0'0'0,"18"-17"15,-1 17 1,1 0-16,0 17 16,17 1-16,-17 0 15,-18-1-15,17 1 16,-17 0-16,18-1 0,-18 1 0,17 0 16,-17-1-1,-17-17 1,-1 0-1,1 0-15,-1-17 16,0 17-16,1 0 16,-1 0-16,18 17 0</inkml:trace>
  <inkml:trace contextRef="#ctx0" brushRef="#br1" timeOffset="148062.79">10354 10019 0,'0'53'16,"18"-18"-16,-18 18 0,17-18 16,1 53-16,0-35 15,-1 0 1,-17-17-16,0-19 0,0 1 16,0-36-1,0-17 1,18 17-16,-18 1 0,35-19 15,-17 36-15,17 0 16,-17 18 0,-18 0-16,17-1 15,-17 19-15,-17-19 16,17 1-16,-18-18 0,0 18 16,1-18-16,-1 17 0,1-17 15</inkml:trace>
  <inkml:trace contextRef="#ctx0" brushRef="#br1" timeOffset="148374.22">10654 10389 0,'0'0'0,"-18"36"16,18-19-16,18 1 15,0 0 1,-1-18-16,1 0 16,17 0-1,-35-18-15,18 18 0,-18-18 16,0 1 0,-18 17-1,18 17 1,18 1-16,-1 0 15,1-18 1,0 0-16,-1 0 16,-17-18-16</inkml:trace>
  <inkml:trace contextRef="#ctx0" brushRef="#br1" timeOffset="148574.76">10654 9878 0,'18'-18'16,"-1"18"0,1 0-1,-1 0 1</inkml:trace>
  <inkml:trace contextRef="#ctx0" brushRef="#br1" timeOffset="148707.61">10672 10037 0,'17'35'16,"-34"-70"-16,52 87 0,0-34 15,-17 0-15,-1-18 16,1 0-16</inkml:trace>
  <inkml:trace contextRef="#ctx0" brushRef="#br1" timeOffset="148941.23">10830 9931 0,'0'0'16,"18"17"-16,-18 1 0,18 0 16,-18-1-16,0 1 15,17 0-15,-17-1 16,0 1 0,18-18-1,-18-18-15</inkml:trace>
  <inkml:trace contextRef="#ctx0" brushRef="#br1" timeOffset="149263.74">10918 9843 0,'0'0'16,"0"-18"-1,18 18-15,0 0 16,-1 0-16,1 0 15,0 18-15,-1 17 16,1-18-16,0 19 16,-18-19-1,17 1-15,-17 0 0,18 17 16,-18-17-16,18 17 16,-18-18-16,0 1 15,-18-18 1,0 18-1,1-36-15,-19 18 16,19 0-16,-1 0 16,0 0-1,1 0-15</inkml:trace>
  <inkml:trace contextRef="#ctx0" brushRef="#br1" timeOffset="150854.67">15734 9684 0,'0'17'0,"18"1"16,-18 17-16,35 54 15,-35-54-15,35 35 16,-17-34-16,-1-1 16,19 0-16,-19-17 15,1-1-15,17-17 16,-35-17-16,18-1 16,-18 1-16,0-1 15,17 0 1,-17 1-16,18 17 15,-18 17-15,35 1 16,1 0-16,-1-18 16,0 0-1,-17 0-15,0 0 0,-1-18 16,1 0-16,-18-17 16,0 0-16,-35-18 15,17 18-15,0-1 0,1 19 16,-19-19-16,19 19 15,17 34-15</inkml:trace>
  <inkml:trace contextRef="#ctx0" brushRef="#br1" timeOffset="151204.09">16404 9966 0,'0'0'0,"-17"0"32,17 35-32,0-17 15,0 17-15,0-17 16,0 17-16,17 0 16,-17-17-16,18-18 15,-1 0-15,-17-18 16,18 1-1,-18-19 1,0 19-16,0-1 16,18 36 15,-1-1-31,19 1 16,-19 0-1,1-18 1</inkml:trace>
  <inkml:trace contextRef="#ctx0" brushRef="#br1" timeOffset="151454.32">16281 9543 0,'0'0'0,"17"0"16,19 0 0,-19 0-1,19 0 1</inkml:trace>
  <inkml:trace contextRef="#ctx0" brushRef="#br1" timeOffset="151611.75">16281 9648 0,'35'53'0,"-35"-35"15,18 17-15,-1-17 16,1 0-16,0-1 0,-1-17 15,1 0 1,-1 0-16</inkml:trace>
  <inkml:trace contextRef="#ctx0" brushRef="#br1" timeOffset="151833.12">16439 9613 0,'18'0'16,"0"0"-16,-1 18 0,1-1 16,0 1-1,-18 0-15,0-1 0,0 1 16,0 0-16,0-1 16,17-17 15,1-17-16</inkml:trace>
  <inkml:trace contextRef="#ctx0" brushRef="#br1" timeOffset="152150.47">16598 9490 0,'0'0'15,"18"0"-15,-1 0 16,19 0 0,-1 17-1,-17-17-15,-18 18 0,17-18 16,1 18-16,-18-1 16,18 19-16,-18-19 15,0 1 1,-18-18-1,0 0 1,1 0 0,-1 0-1,0 0 1</inkml:trace>
  <inkml:trace contextRef="#ctx0" brushRef="#br1" timeOffset="152721.51">16845 9895 0,'0'0'16,"0"53"-16,0-17 15,18 17-15,-18-18 16,17 18-16,-17 0 0,36 17 16,-36-35-16,17-17 0,-17 0 15,0-36 16,0 0-15,18 1-16,-18-1 0,18 18 16,-1 0-16,19 18 15,-19-1-15,1 19 0,-18-19 16,0 19-16,0-1 16,-18-17-16,1-1 15,-1 1-15,-17 0 16,-1-18-16,1-18 15,35 0-15</inkml:trace>
  <inkml:trace contextRef="#ctx0" brushRef="#br1" timeOffset="152995.74">17022 9895 0,'17'-17'16,"-17"-1"-16,35 1 15,-17 17 1,0 0-16,-1-18 0,1 18 16</inkml:trace>
  <inkml:trace contextRef="#ctx0" brushRef="#br1" timeOffset="153123.09">17004 9984 0,'18'35'16,"-36"-70"-16,53 88 0,-17-36 0,17 1 15,-17-18-15,-1 17 16,1-17-16,0 0 16</inkml:trace>
  <inkml:trace contextRef="#ctx0" brushRef="#br1" timeOffset="153273.4">17180 9984 0,'0'0'16,"0"17"-16,0 19 16,0-19-16,0 1 15,18-1-15,0-17 16</inkml:trace>
  <inkml:trace contextRef="#ctx0" brushRef="#br1" timeOffset="153607.16">17233 9825 0,'18'0'0,"-1"18"16,1-18-1,0 0-15,-1 0 16,1 17-1,-18 1 1,0-1-16,18 19 16,-18-19-16,17 36 15,1-17-15,0-19 16,-18 1-16,0-1 0,-18-17 47,-17 0-47,17 0 15,0 0-15,-17 0 16,17 18-16</inkml:trace>
  <inkml:trace contextRef="#ctx0" brushRef="#br1" timeOffset="157651.79">17092 9966 0,'0'-18'47,"18"18"-31,-1 0 15,1 0-31,0 0 15,-1 0-15,1 18 16,0 0 0,-1-1-16,-17 1 15,0 0 1,0-1 0,0 1-1,-17-1-15,17 1 16,0 0-1,0-1-15,0 1 16,17-18-16,1 0 16,17 0-1,-17 0-15</inkml:trace>
  <inkml:trace contextRef="#ctx0" brushRef="#br2" timeOffset="165309.24">9366 12912 0,'-17'0'0,"17"-18"47,0 36-16,0 17-15,0 18-16,0-18 16,35 71-16,-17-71 15,34 36-15,-16-36 16,-19-17-16,1-1 0,17 1 16,1-18-16,-19 0 15,-17-18-15,18 1 16,-18-1-16,-18-52 15,18 52-15,0-17 16,-17 17-16,17 0 0,0 1 16,0 34-16,17 1 15,-17 0 1,18-1-16,35 36 16,-18-35-16,-17-1 0,17 1 15,0-18-15,-17 0 16,0 0-16,-1-18 0,-17 1 15,0-1-15,-17-52 16,-1 34-16,-17-17 16,17 18-16,-17 0 15,17 0-15,0-1 0,1 19 16,-1-19-16,36 54 16,-18 0-1</inkml:trace>
  <inkml:trace contextRef="#ctx0" brushRef="#br2" timeOffset="165714.4">10019 13106 0,'0'0'0,"-18"0"0,1 17 16,17 36 0,0-17-16,0-1 15,0-18-15,0 19 0,35 17 16,-17-36-16,17-17 16,-18 0-1,1 0-15,-18-17 0,18-1 16,-18 0-16,0-35 15,-18 18-15,0 0 16,1 17-16,-1 1 16,18 34-1,18 19 1,17-19-16,0 18 16,1-17-16,-19 0 0,1-1 15,17-17-15,-17 18 16,-1-18-16,-17-18 15</inkml:trace>
  <inkml:trace contextRef="#ctx0" brushRef="#br2" timeOffset="166124.99">9966 12700 0,'-18'0'15,"18"-18"1,18 1 0,-18-1-16,35 0 15,-17 1-15,0-1 16,-1 18-16,1-17 0,-1 17 0,1 0 15,-18-18-15</inkml:trace>
  <inkml:trace contextRef="#ctx0" brushRef="#br2" timeOffset="166308.97">10037 12718 0,'17'53'0,"-34"-106"0,52 123 16,-18-52-16,-17 17 0,18-17 15,17-1-15,-17 1 16,17-18 0,-17 0-16,17-18 15,-35 1-15</inkml:trace>
  <inkml:trace contextRef="#ctx0" brushRef="#br2" timeOffset="166486.44">10283 12700 0,'0'0'0,"18"53"15,-18-35-15,0-1 0,18 1 16,-1-1-1,1-17-15,0 0 16</inkml:trace>
  <inkml:trace contextRef="#ctx0" brushRef="#br2" timeOffset="166827.41">10301 12488 0,'18'0'16,"-18"18"-16,17-18 16,19 0-1,-1 0-15,-17 0 0,-1 0 16,1 0-16,0 0 16,-18 18-16,17 17 15,1-17-15,17 34 16,-17-16-1,-1-1-15,1-17 0,17 17 16,-17-17-16,-18-1 16,0 1-1,-18-18-15,-17 0 16,17-18-16,1 18 16,-1 0-16,0 0 15,1 0-15,-1 0 16,18 18-16</inkml:trace>
  <inkml:trace contextRef="#ctx0" brushRef="#br2" timeOffset="167554.35">9807 13653 0,'-17'0'0,"34"0"0,-17 17 15,18 36 1,0 0-16,34 35 15,-16-53-15,-19 1 0,36 17 16,-35-36 0,0 1-16,-18-36 31,-18-17-31,18 0 0,0-1 16,0 19-16,0-36 15,18 53-15,-1-18 16,18 18-16,-17 18 0,17 17 15,-17-17-15,0 35 16,-18-36-16,0 1 16,0 0-16,-18-1 0,0-17 15,-17 18 1,17-18-16,-17 0 16,35-18-16,0 1 0</inkml:trace>
  <inkml:trace contextRef="#ctx0" brushRef="#br2" timeOffset="167955.63">10407 13882 0,'-18'-18'0,"1"18"15,-1 18 1,0 17 0,18-17-16,0-1 0,0 1 15,18 0-15,0 17 16,-1-35-16,19 0 16,-19 0-16,19-35 15,-36 17-15,17 0 0,-17 1 16,-17-19-1,-1 19-15,36 17 47,-1 17-47,1 1 16,-1-18-16,1 0 16,0 18-16,-1-18 0,1 0 15,-36-18 1</inkml:trace>
  <inkml:trace contextRef="#ctx0" brushRef="#br2" timeOffset="168194.36">10425 13388 0,'17'0'16,"19"-18"-1,-1 18-15,-18-17 0,1 17 16,17-18 0,-35 0-16,18 18 0,-36 0 15,1 18 1</inkml:trace>
  <inkml:trace contextRef="#ctx0" brushRef="#br2" timeOffset="168362.19">10548 13494 0,'18'53'0,"-36"-106"0,36 123 15,-1-70-15,1 18 0,0-18 16,17 18-1,-17-1-15,-1-17 0,1 0 16,-18-17 0</inkml:trace>
  <inkml:trace contextRef="#ctx0" brushRef="#br2" timeOffset="168538.66">10742 13458 0,'0'18'16,"0"-36"-16,18 54 0,-1-1 15,1-17-15,0-1 16,-1-17 0</inkml:trace>
  <inkml:trace contextRef="#ctx0" brushRef="#br2" timeOffset="168906.44">10813 13247 0,'0'0'15,"0"-18"-15,17 18 16,1 0-16,0 0 15,17 0-15,-18 0 16,1 0 0,0 0-16,-1 0 15,1 0-15,0 18 16,-1-1-16,1 19 16,-18-19-16,18 1 0,17 35 15,-17-18-15,17 0 16,-18-17-16,1 0 15,-18-1 1,-18-17-16,1 0 16,-1 0-16,1 18 0,-1-18 15,0 0-15,-17 18 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7-11-26T03:32:17.583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8378 15699 0,'0'17'16,"0"1"-16,36 0 15,-19-1 1,19-17-16,17 18 0,0-18 16,-1 0-16,90-18 15,-54 18-15,53-35 16,-53 17-16,88-52 15,-87 17-15,-1 0 16,18 0-16,-18-18 0,18 1 16,0-18-16,-1-1 0,1 19 15,0-18-15,0 17 16,-18-17-16,18 17 0,88-87 16,-106 87-16,88-70 15,-105 70-15,0 1 0,-1-1 16,54-52-1,-36-18-15,-53 88 16,0-18-16,1 18 0,17-35 16,-36 53-16,18-18 15,-17 18-15,0-1 16,-1 1-16,-17 0 0,18 17 16,-18-17-16,18 0 15,-18 17-15,0 0 0,0 1 16,0-1-1,0 0-15,0 1 16,-18 17 0</inkml:trace>
  <inkml:trace contextRef="#ctx0" brushRef="#br0" timeOffset="254.65">11465 13212 0,'-17'0'16,"-1"0"-16,36 0 15,-1 0-15,54-36 16,-36 19-16,53-19 16,-52 19-16,17-1 15,-18 0-15,-18 1 0,19 17 16,-19-18-16,1 36 16,-18 17-1,-18 18-15,18-18 0,-17 18 16,-1 35-16,18-35 15,0-17-15,0 16 0,0-16 16,0 34 0,-18-34-16</inkml:trace>
  <inkml:trace contextRef="#ctx0" brushRef="#br0" timeOffset="2373.19">6332 15699 0,'36'123'15,"-72"-246"-15,89 334 16,-17-52-16,-36-88 15,17 52-15,-17-88 16,0 18-16,-17-70 16,-1-36-1,0 0-15,18 0 16,-17-18-16,17 18 0,0-17 16,17-1-16,1 1 0,35-36 15,0 53-15,-18 35 16,36 1-1,-36 17-15,0 17 0,-17 19 16,-18 52-16,0-35 16,-18 0-16,1 0 0,-19-18 15,-17 53 1,18-70-16,0-1 0,17 1 0,18 0 16,18-18-1,52-18 1,-17 18-16,35 0 15,-52 0-15,17 0 16,17 0-16</inkml:trace>
  <inkml:trace contextRef="#ctx0" brushRef="#br0" timeOffset="2797.32">7056 15998 0,'0'0'0,"0"18"0,0 0 0,0 17 16,0-17-16,-18-1 15,0-17 1,1-17 0,-1-1-16,18-17 0,0-1 15,0 1-15,0 0 0,0-53 16,0 35-16,18 18 15,-1 17-15,1 0 0,0 18 16,-1 18-16,18 52 16,-17-17-16,0 0 15,17 53-15,-35-71 16,18 18-16,17 0 16,-17-35-16,-1-18 15,1 0-15,-18-18 16,18 1-16,-18-19 0,17-34 15,-17 17-15,0 18 16,-17-71-16,-1 35 16,0 54-16,18-1 15,-17 18-15,17 18 32</inkml:trace>
  <inkml:trace contextRef="#ctx0" brushRef="#br0" timeOffset="3192.79">7549 15840 0,'0'0'16,"18"88"-16,-18-35 0,18 35 16,-18-53-16,0-17 15,0 0-15,0-1 0,0 1 16,0-36-1,0-17-15,0-53 16,0 52-16,0 1 16,0 0-16,17 0 15,-17-1-15,18 19 0,0 17 16,-1 17-16,1 1 16,0 35-16,-18-18 0,17 18 15,36 35-15,-35-52 16,35 17-16,-36-36 15,19-17-15,-19 0 16,1-17-16,17-19 0,-17-17 16,-18-35-1,0 35-15,-18-35 16,1 35-16,-19 0 16,19 0-16,-1 18 0,-17 17 0,-1 1 15</inkml:trace>
  <inkml:trace contextRef="#ctx0" brushRef="#br0" timeOffset="5221.3">6720 16669 0,'-35'0'0,"0"0"16,17 0-16,-35 17 15,18 19-15,-18 34 16,35-17-16,1 0 0,17 0 16,0-18-16,17 36 15,1-36-15,17-17 16,-17-1-16,17-17 0,54 0 16,-54 0-16,-18-17 15,19-1-15,-19 0 0,-17 1 16,18-18-1,-18 17-15,-18 0 16,18 36 15,18 0-31,0 17 16,-1-35 0,1 17-16,17 1 15,-17-18-15,-1 0 0,1 18 16,0-18-16,17-18 15</inkml:trace>
  <inkml:trace contextRef="#ctx0" brushRef="#br0" timeOffset="5640.41">7091 16986 0,'0'0'15,"35"71"-15,-17-36 0,-1 0 16,1 18-1,0-35-15,-18 0 16,-18-36 0,-35-35-16,18 0 15,-18-17-15,35 17 16,-17-36-16,17 37 16,18 16-16,18 19 15,0-19-15,17 36 0,0-17 16,36 17-16,-36 17 15,0 1-15,-17 35 16,-18-18-16,0 0 0,-35 1 16,17-19-16,-35 36 15,18-53-15,17 18 16,53 0 0,18-18-1,-17 17 1,-1-17-16,36 18 15,-36-18-15,35 17 16,-52-17-16,35 18 16,-35-18-16</inkml:trace>
  <inkml:trace contextRef="#ctx0" brushRef="#br0" timeOffset="5949.73">7532 16810 0,'0'0'16,"0"18"-16,-18 70 16,18-53-16,0 0 0,18 36 15,17-36-15,18-17 16,-18-18-16,1 0 16,-1-18-16,18-17 0,-36 17 15,36-52 1,-53 17-16,18-18 15,-18 54-15,-18-36 16,1 53-16,17-18 16,0 36-16,0 35 15,0-18-15,35 53 16,-17-70-16,-1 17 0,36 35 16,-35-52-1,-18 17-15,17 1 16</inkml:trace>
  <inkml:trace contextRef="#ctx0" brushRef="#br0" timeOffset="6263.86">6632 17621 0,'0'18'16,"0"35"0,0-18-16,18 53 15,-18-35-15,18-18 0,-1 18 16,1-17-16,35 17 15,-18-18-15,0-17 0,18-18 16,35 0 0,-52-18-16,17 0 0</inkml:trace>
  <inkml:trace contextRef="#ctx0" brushRef="#br0" timeOffset="6535.96">7267 17674 0,'-53'35'0,"106"-70"0,-123 106 16,52-54-16,18 1 0,-18 0 15,36-1-15,-18 1 16,18 0-16,17-1 0,36 18 16,-36-17-16,18 0 15,-36-18-15,-17 17 16,0 1-16,0 0 0,0-1 15,-53 19 1,18-19-16,-35 19 16,52-36-16,0 0 0,1 0 15,17-18-15,0 0 16</inkml:trace>
  <inkml:trace contextRef="#ctx0" brushRef="#br0" timeOffset="6828.74">7479 17692 0,'18'0'16,"-1"0"-16,1 17 0,-1-17 15,36 18 1,-17-18-16,-19-18 0,19 18 16,-19-17-16,1-1 0,-1 18 15,-34 0 1,-18 18-1,17-18-15,0 35 16,18-17-16,0 35 16,0-18-1,36 35-15,-19-34 16,18 34-16,-17-52 16,0 17-1,-1-17-15,1-18 16</inkml:trace>
  <inkml:trace contextRef="#ctx0" brushRef="#br0" timeOffset="7258.38">7920 17692 0,'0'0'15,"-18"106"-15,18-71 0,0 18 0,0-36 16,18 36-16,-18-35 15,18-18-15,-1 0 16,-17-18-16,18 1 16,-18-1-16,0-17 0,17-18 15,1 18-15,-18-1 16,0 19-16,0-1 0,18 0 16,-1 18-1,-17 18-15,18 17 16,-18 1-16,18-1 15,-1-17-15,1-18 16,0 0-16,-1 0 0,1-36 16,-1 19-1,-17-19-15,18 19 0,0-19 16,-1 19-16,1-36 16,0 35-16,-1 18 15,1 36-15,0-19 0,-18 18 16,35 18-16,-35-35 15,17 0-15,-17-1 16,18 19-16,0-19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7361B-9EE3-994B-868D-94E57ECC4CDF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3389FE-FF97-1F48-937B-066F4523C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692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56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242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909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04" y="95617"/>
            <a:ext cx="10515600" cy="1325563"/>
          </a:xfrm>
        </p:spPr>
        <p:txBody>
          <a:bodyPr/>
          <a:lstStyle>
            <a:lvl1pPr>
              <a:defRPr>
                <a:latin typeface="Century Schoolbook" charset="0"/>
                <a:ea typeface="Century Schoolbook" charset="0"/>
                <a:cs typeface="Century Schoolbook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0849517" y="6457890"/>
            <a:ext cx="1342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Andrew Ng</a:t>
            </a:r>
          </a:p>
        </p:txBody>
      </p:sp>
    </p:spTree>
    <p:extLst>
      <p:ext uri="{BB962C8B-B14F-4D97-AF65-F5344CB8AC3E}">
        <p14:creationId xmlns:p14="http://schemas.microsoft.com/office/powerpoint/2010/main" val="1924712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451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87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47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349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59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07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546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6513CB-B5C6-794C-B9FC-914286F7D4D4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34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NULL"/><Relationship Id="rId7" Type="http://schemas.openxmlformats.org/officeDocument/2006/relationships/image" Target="../media/image10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6" Type="http://schemas.openxmlformats.org/officeDocument/2006/relationships/image" Target="NULL"/><Relationship Id="rId39" Type="http://schemas.openxmlformats.org/officeDocument/2006/relationships/image" Target="NULL"/><Relationship Id="rId21" Type="http://schemas.openxmlformats.org/officeDocument/2006/relationships/image" Target="NULL"/><Relationship Id="rId34" Type="http://schemas.openxmlformats.org/officeDocument/2006/relationships/image" Target="NULL"/><Relationship Id="rId42" Type="http://schemas.openxmlformats.org/officeDocument/2006/relationships/image" Target="NULL"/><Relationship Id="rId47" Type="http://schemas.openxmlformats.org/officeDocument/2006/relationships/image" Target="NULL"/><Relationship Id="rId50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6" Type="http://schemas.openxmlformats.org/officeDocument/2006/relationships/image" Target="NULL"/><Relationship Id="rId20" Type="http://schemas.openxmlformats.org/officeDocument/2006/relationships/image" Target="NULL"/><Relationship Id="rId29" Type="http://schemas.openxmlformats.org/officeDocument/2006/relationships/image" Target="NULL"/><Relationship Id="rId41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24" Type="http://schemas.openxmlformats.org/officeDocument/2006/relationships/image" Target="NULL"/><Relationship Id="rId32" Type="http://schemas.openxmlformats.org/officeDocument/2006/relationships/image" Target="NULL"/><Relationship Id="rId37" Type="http://schemas.openxmlformats.org/officeDocument/2006/relationships/image" Target="NULL"/><Relationship Id="rId40" Type="http://schemas.openxmlformats.org/officeDocument/2006/relationships/image" Target="NULL"/><Relationship Id="rId45" Type="http://schemas.openxmlformats.org/officeDocument/2006/relationships/image" Target="NULL"/><Relationship Id="rId5" Type="http://schemas.openxmlformats.org/officeDocument/2006/relationships/image" Target="NULL"/><Relationship Id="rId23" Type="http://schemas.openxmlformats.org/officeDocument/2006/relationships/image" Target="NULL"/><Relationship Id="rId28" Type="http://schemas.openxmlformats.org/officeDocument/2006/relationships/image" Target="NULL"/><Relationship Id="rId36" Type="http://schemas.openxmlformats.org/officeDocument/2006/relationships/image" Target="NULL"/><Relationship Id="rId49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NULL"/><Relationship Id="rId31" Type="http://schemas.openxmlformats.org/officeDocument/2006/relationships/image" Target="NULL"/><Relationship Id="rId44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Relationship Id="rId22" Type="http://schemas.openxmlformats.org/officeDocument/2006/relationships/image" Target="NULL"/><Relationship Id="rId27" Type="http://schemas.openxmlformats.org/officeDocument/2006/relationships/image" Target="NULL"/><Relationship Id="rId35" Type="http://schemas.openxmlformats.org/officeDocument/2006/relationships/image" Target="NULL"/><Relationship Id="rId43" Type="http://schemas.openxmlformats.org/officeDocument/2006/relationships/image" Target="NULL"/><Relationship Id="rId48" Type="http://schemas.openxmlformats.org/officeDocument/2006/relationships/image" Target="NULL"/><Relationship Id="rId8" Type="http://schemas.openxmlformats.org/officeDocument/2006/relationships/image" Target="NULL"/><Relationship Id="rId3" Type="http://schemas.openxmlformats.org/officeDocument/2006/relationships/image" Target="NULL"/><Relationship Id="rId17" Type="http://schemas.openxmlformats.org/officeDocument/2006/relationships/image" Target="NULL"/><Relationship Id="rId25" Type="http://schemas.openxmlformats.org/officeDocument/2006/relationships/image" Target="NULL"/><Relationship Id="rId33" Type="http://schemas.openxmlformats.org/officeDocument/2006/relationships/image" Target="NULL"/><Relationship Id="rId46" Type="http://schemas.openxmlformats.org/officeDocument/2006/relationships/image" Target="NUL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NULL"/><Relationship Id="rId3" Type="http://schemas.openxmlformats.org/officeDocument/2006/relationships/image" Target="NULL"/><Relationship Id="rId21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image" Target="NULL"/><Relationship Id="rId16" Type="http://schemas.openxmlformats.org/officeDocument/2006/relationships/image" Target="NULL"/><Relationship Id="rId20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23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Relationship Id="rId22" Type="http://schemas.openxmlformats.org/officeDocument/2006/relationships/image" Target="NUL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NULL"/><Relationship Id="rId21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25" Type="http://schemas.openxmlformats.org/officeDocument/2006/relationships/image" Target="NULL"/><Relationship Id="rId2" Type="http://schemas.openxmlformats.org/officeDocument/2006/relationships/image" Target="NULL"/><Relationship Id="rId16" Type="http://schemas.openxmlformats.org/officeDocument/2006/relationships/image" Target="NULL"/><Relationship Id="rId20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24" Type="http://schemas.openxmlformats.org/officeDocument/2006/relationships/customXml" Target="../ink/ink3.xml"/><Relationship Id="rId15" Type="http://schemas.openxmlformats.org/officeDocument/2006/relationships/image" Target="NULL"/><Relationship Id="rId5" Type="http://schemas.openxmlformats.org/officeDocument/2006/relationships/image" Target="NULL"/><Relationship Id="rId23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Relationship Id="rId4" Type="http://schemas.openxmlformats.org/officeDocument/2006/relationships/image" Target="NULL"/><Relationship Id="rId22" Type="http://schemas.openxmlformats.org/officeDocument/2006/relationships/customXml" Target="../ink/ink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tiff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NUL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../media/image12.png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../media/image27.png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../media/image9.png"/><Relationship Id="rId2" Type="http://schemas.openxmlformats.org/officeDocument/2006/relationships/image" Target="NUL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NULL"/><Relationship Id="rId26" Type="http://schemas.openxmlformats.org/officeDocument/2006/relationships/image" Target="NULL"/><Relationship Id="rId3" Type="http://schemas.openxmlformats.org/officeDocument/2006/relationships/image" Target="NULL"/><Relationship Id="rId21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25" Type="http://schemas.openxmlformats.org/officeDocument/2006/relationships/image" Target="NULL"/><Relationship Id="rId2" Type="http://schemas.openxmlformats.org/officeDocument/2006/relationships/image" Target="NULL"/><Relationship Id="rId20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24" Type="http://schemas.openxmlformats.org/officeDocument/2006/relationships/image" Target="NULL"/><Relationship Id="rId5" Type="http://schemas.openxmlformats.org/officeDocument/2006/relationships/image" Target="NULL"/><Relationship Id="rId23" Type="http://schemas.openxmlformats.org/officeDocument/2006/relationships/image" Target="NULL"/><Relationship Id="rId28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22" Type="http://schemas.openxmlformats.org/officeDocument/2006/relationships/image" Target="NULL"/><Relationship Id="rId27" Type="http://schemas.openxmlformats.org/officeDocument/2006/relationships/image" Target="NUL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NULL"/><Relationship Id="rId2" Type="http://schemas.openxmlformats.org/officeDocument/2006/relationships/image" Target="NULL"/><Relationship Id="rId16" Type="http://schemas.openxmlformats.org/officeDocument/2006/relationships/image" Target="NULL"/><Relationship Id="rId20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8626" y="1695383"/>
            <a:ext cx="7620226" cy="3027224"/>
          </a:xfrm>
        </p:spPr>
        <p:txBody>
          <a:bodyPr>
            <a:noAutofit/>
          </a:bodyPr>
          <a:lstStyle/>
          <a:p>
            <a:r>
              <a:rPr lang="en-US" sz="6600" dirty="0"/>
              <a:t>Recurrent Neural Networks</a:t>
            </a:r>
          </a:p>
        </p:txBody>
      </p:sp>
    </p:spTree>
    <p:extLst>
      <p:ext uri="{BB962C8B-B14F-4D97-AF65-F5344CB8AC3E}">
        <p14:creationId xmlns:p14="http://schemas.microsoft.com/office/powerpoint/2010/main" val="1199354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182880"/>
            <a:ext cx="12114196" cy="1325563"/>
          </a:xfrm>
        </p:spPr>
        <p:txBody>
          <a:bodyPr anchor="t"/>
          <a:lstStyle/>
          <a:p>
            <a:r>
              <a:rPr lang="en-US" dirty="0"/>
              <a:t>RNN unit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9435830" y="-39299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-2891448" y="3235734"/>
            <a:ext cx="2618299" cy="2884421"/>
            <a:chOff x="1358185" y="1441902"/>
            <a:chExt cx="2618299" cy="28844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/>
                <p:cNvSpPr txBox="1"/>
                <p:nvPr/>
              </p:nvSpPr>
              <p:spPr>
                <a:xfrm>
                  <a:off x="1358185" y="2668354"/>
                  <a:ext cx="102746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charset="0"/>
                              </a:rPr>
                              <m:t>&lt;0&gt;</m:t>
                            </m:r>
                          </m:sup>
                        </m:sSup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63" name="TextBox 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8185" y="2668354"/>
                  <a:ext cx="1027461" cy="523220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4" name="Rectangle 63"/>
            <p:cNvSpPr/>
            <p:nvPr/>
          </p:nvSpPr>
          <p:spPr>
            <a:xfrm>
              <a:off x="2960993" y="2576207"/>
              <a:ext cx="782545" cy="672021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>
              <a:off x="2358869" y="2866357"/>
              <a:ext cx="428870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/>
                <p:cNvSpPr txBox="1"/>
                <p:nvPr/>
              </p:nvSpPr>
              <p:spPr>
                <a:xfrm>
                  <a:off x="2947741" y="3803103"/>
                  <a:ext cx="102874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charset="0"/>
                              </a:rPr>
                              <m:t>&lt;1&gt;</m:t>
                            </m:r>
                          </m:sup>
                        </m:sSup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66" name="TextBox 6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47741" y="3803103"/>
                  <a:ext cx="1028743" cy="523220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7" name="Straight Arrow Connector 66"/>
            <p:cNvCxnSpPr/>
            <p:nvPr/>
          </p:nvCxnSpPr>
          <p:spPr>
            <a:xfrm flipV="1">
              <a:off x="3309856" y="3333595"/>
              <a:ext cx="0" cy="469507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 flipV="1">
              <a:off x="3335791" y="1972706"/>
              <a:ext cx="0" cy="46950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/>
                <p:cNvSpPr txBox="1"/>
                <p:nvPr/>
              </p:nvSpPr>
              <p:spPr>
                <a:xfrm>
                  <a:off x="2753691" y="1441902"/>
                  <a:ext cx="109395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p>
                            <m:r>
                              <a:rPr lang="en-US" sz="2800" b="0" i="1" smtClean="0">
                                <a:latin typeface="Cambria Math" charset="0"/>
                              </a:rPr>
                              <m:t>&lt;1&gt; </m:t>
                            </m:r>
                          </m:sup>
                        </m:sSup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69" name="TextBox 6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3691" y="1441902"/>
                  <a:ext cx="1093954" cy="523220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/>
                <p:cNvSpPr txBox="1"/>
                <p:nvPr/>
              </p:nvSpPr>
              <p:spPr>
                <a:xfrm>
                  <a:off x="2857124" y="2681384"/>
                  <a:ext cx="102746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charset="0"/>
                              </a:rPr>
                              <m:t>&lt;1&gt;</m:t>
                            </m:r>
                          </m:sup>
                        </m:sSup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70" name="TextBox 6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7124" y="2681384"/>
                  <a:ext cx="1027461" cy="52322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065415" y="5590914"/>
                <a:ext cx="542430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𝑎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</a:rPr>
                            <m:t>&lt;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𝑡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&gt;</m:t>
                          </m:r>
                        </m:sup>
                      </m:sSup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charset="0"/>
                        </a:rPr>
                        <m:t>𝑔</m:t>
                      </m:r>
                      <m:r>
                        <a:rPr lang="en-US" sz="2800" b="0" i="1" smtClean="0">
                          <a:latin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𝑊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𝑎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&lt;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𝑡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−1&gt;</m:t>
                              </m:r>
                            </m:sup>
                          </m:sSup>
                          <m:r>
                            <a:rPr lang="en-US" sz="2800" b="0" i="1" smtClean="0">
                              <a:latin typeface="Cambria Math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&lt;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𝑡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&gt;</m:t>
                              </m:r>
                            </m:sup>
                          </m:sSup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𝑏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𝑎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5415" y="5590914"/>
                <a:ext cx="5424305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B48E7011-94D0-C94A-96D2-674E401D52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7700" y="954964"/>
            <a:ext cx="10058400" cy="37052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EF6C9B6-A44F-4537-E27D-B47D8DFEA683}"/>
                  </a:ext>
                </a:extLst>
              </p:cNvPr>
              <p:cNvSpPr txBox="1"/>
              <p:nvPr/>
            </p:nvSpPr>
            <p:spPr>
              <a:xfrm>
                <a:off x="607694" y="5626365"/>
                <a:ext cx="3576877" cy="4937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</m:acc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&lt;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&gt;</m:t>
                          </m:r>
                        </m:sup>
                      </m:sSup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𝑔</m:t>
                      </m:r>
                      <m:r>
                        <a:rPr lang="en-US" sz="2400" b="0" i="1" smtClean="0">
                          <a:latin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𝑊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𝑦𝑎</m:t>
                          </m:r>
                        </m:sub>
                      </m:sSub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&lt;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&gt;</m:t>
                          </m:r>
                        </m:sup>
                      </m:sSup>
                      <m:r>
                        <a:rPr lang="en-US" sz="2400" b="0" i="1" smtClean="0"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𝑦</m:t>
                          </m:r>
                        </m:sub>
                      </m:sSub>
                      <m:r>
                        <a:rPr lang="en-US" sz="24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EF6C9B6-A44F-4537-E27D-B47D8DFEA6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694" y="5626365"/>
                <a:ext cx="3576877" cy="493790"/>
              </a:xfrm>
              <a:prstGeom prst="rect">
                <a:avLst/>
              </a:prstGeom>
              <a:blipFill>
                <a:blip r:embed="rId8"/>
                <a:stretch>
                  <a:fillRect t="-2469" b="-11111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0507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4644" y="5652053"/>
            <a:ext cx="5747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entury Schoolbook" charset="0"/>
                <a:ea typeface="Century Schoolbook" charset="0"/>
                <a:cs typeface="Century Schoolbook" charset="0"/>
              </a:rPr>
              <a:t>The cat, which already ate …, was full.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6241426"/>
            <a:ext cx="105934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Century Schoolbook" charset="0"/>
                <a:ea typeface="Century Schoolbook" charset="0"/>
                <a:cs typeface="Century Schoolbook" charset="0"/>
              </a:rPr>
              <a:t>[Cho et al., 2014. On the properties of neural machine translation: Encoder-decoder approaches]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496842"/>
            <a:ext cx="934422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Century Schoolbook" charset="0"/>
                <a:ea typeface="Century Schoolbook" charset="0"/>
                <a:cs typeface="Century Schoolbook" charset="0"/>
              </a:rPr>
              <a:t>[Chung et al., 2014. Empirical Evaluation of Gated Recurrent Neural Networks on Sequence Modeling]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C114C66-C843-4989-98BA-0820C407569E}"/>
                  </a:ext>
                </a:extLst>
              </p14:cNvPr>
              <p14:cNvContentPartPr/>
              <p14:nvPr/>
            </p14:nvContentPartPr>
            <p14:xfrm>
              <a:off x="114480" y="838080"/>
              <a:ext cx="11068200" cy="4718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C114C66-C843-4989-98BA-0820C407569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5120" y="149400"/>
                <a:ext cx="12090240" cy="6147000"/>
              </a:xfrm>
              <a:prstGeom prst="rect">
                <a:avLst/>
              </a:prstGeom>
            </p:spPr>
          </p:pic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1D0251A0-FD96-E247-9151-0F4101B5B630}"/>
              </a:ext>
            </a:extLst>
          </p:cNvPr>
          <p:cNvGrpSpPr/>
          <p:nvPr/>
        </p:nvGrpSpPr>
        <p:grpSpPr>
          <a:xfrm>
            <a:off x="6436930" y="1093082"/>
            <a:ext cx="5434678" cy="2860259"/>
            <a:chOff x="102232" y="1840686"/>
            <a:chExt cx="5434678" cy="28602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E6890E83-CE8F-8D36-5526-FD14DC3E7AC5}"/>
                    </a:ext>
                  </a:extLst>
                </p:cNvPr>
                <p:cNvSpPr txBox="1"/>
                <p:nvPr/>
              </p:nvSpPr>
              <p:spPr>
                <a:xfrm>
                  <a:off x="182880" y="1840686"/>
                  <a:ext cx="5354030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̃"/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𝑐</m:t>
                                </m:r>
                              </m:e>
                            </m:acc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</a:rPr>
                              <m:t>&lt;</m:t>
                            </m:r>
                            <m:r>
                              <a:rPr lang="en-US" sz="2400" b="0" i="1" smtClean="0">
                                <a:latin typeface="Cambria Math" charset="0"/>
                              </a:rPr>
                              <m:t>𝑡</m:t>
                            </m:r>
                            <m:r>
                              <a:rPr lang="en-US" sz="2400" b="0" i="1" smtClean="0">
                                <a:latin typeface="Cambria Math" charset="0"/>
                              </a:rPr>
                              <m:t>&gt;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charset="0"/>
                              </a:rPr>
                              <m:t>tanh</m:t>
                            </m:r>
                          </m:fName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𝑊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𝑐</m:t>
                                </m:r>
                              </m:sub>
                            </m:sSub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24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Γ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𝑟</m:t>
                                    </m:r>
                                  </m:sub>
                                </m:sSub>
                                <m:r>
                                  <a:rPr lang="en-US" sz="24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∗</m:t>
                                </m:r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&lt;</m:t>
                                    </m:r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𝑡</m:t>
                                    </m:r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−1&gt;</m:t>
                                    </m:r>
                                  </m:sup>
                                </m:s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&lt;</m:t>
                                    </m:r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𝑡</m:t>
                                    </m:r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&gt;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en-US" sz="2400" b="0" i="1" smtClean="0">
                                <a:latin typeface="Cambria Math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charset="0"/>
                              </a:rPr>
                              <m:t>)</m:t>
                            </m:r>
                          </m:e>
                        </m:func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880" y="1840686"/>
                  <a:ext cx="5354030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228" t="-3279" r="-1595" b="-327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1752AA2E-0B8A-C8B6-3C11-F081CC91EFD8}"/>
                    </a:ext>
                  </a:extLst>
                </p:cNvPr>
                <p:cNvSpPr txBox="1"/>
                <p:nvPr/>
              </p:nvSpPr>
              <p:spPr>
                <a:xfrm>
                  <a:off x="182880" y="2670995"/>
                  <a:ext cx="4203267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𝑢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2400" b="0" i="1" smtClean="0">
                                <a:latin typeface="Cambria Math" charset="0"/>
                              </a:rPr>
                              <m:t>𝜎</m:t>
                            </m:r>
                          </m:fName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𝑊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𝑢</m:t>
                                </m:r>
                              </m:sub>
                            </m:sSub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&lt;</m:t>
                                    </m:r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𝑡</m:t>
                                    </m:r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−1&gt;</m:t>
                                    </m:r>
                                  </m:sup>
                                </m:s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&lt;</m:t>
                                    </m:r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𝑡</m:t>
                                    </m:r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&gt;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en-US" sz="2400" b="0" i="1" smtClean="0">
                                <a:latin typeface="Cambria Math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𝑢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charset="0"/>
                              </a:rPr>
                              <m:t>)</m:t>
                            </m:r>
                          </m:e>
                        </m:func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880" y="2670995"/>
                  <a:ext cx="4203267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159" t="-140984" r="-2029" b="-17541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AB6571F1-F8E1-838E-677E-002A43668807}"/>
                    </a:ext>
                  </a:extLst>
                </p:cNvPr>
                <p:cNvSpPr txBox="1"/>
                <p:nvPr/>
              </p:nvSpPr>
              <p:spPr>
                <a:xfrm>
                  <a:off x="102232" y="4331613"/>
                  <a:ext cx="4824589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</a:rPr>
                              <m:t>&lt;</m:t>
                            </m:r>
                            <m:r>
                              <a:rPr lang="en-US" sz="2400" b="0" i="1" smtClean="0">
                                <a:latin typeface="Cambria Math" charset="0"/>
                              </a:rPr>
                              <m:t>𝑡</m:t>
                            </m:r>
                            <m:r>
                              <a:rPr lang="en-US" sz="2400" b="0" i="1" smtClean="0">
                                <a:latin typeface="Cambria Math" charset="0"/>
                              </a:rPr>
                              <m:t>&gt;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sz="24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Γ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𝑢</m:t>
                                </m:r>
                              </m:sub>
                            </m:sSub>
                          </m:fName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∗</m:t>
                            </m:r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̃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𝑐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400" i="1">
                                    <a:latin typeface="Cambria Math" charset="0"/>
                                  </a:rPr>
                                  <m:t>&lt;</m:t>
                                </m:r>
                                <m:r>
                                  <a:rPr lang="en-US" sz="2400" i="1">
                                    <a:latin typeface="Cambria Math" charset="0"/>
                                  </a:rPr>
                                  <m:t>𝑡</m:t>
                                </m:r>
                                <m:r>
                                  <a:rPr lang="en-US" sz="2400" i="1">
                                    <a:latin typeface="Cambria Math" charset="0"/>
                                  </a:rPr>
                                  <m:t>&gt;</m:t>
                                </m:r>
                              </m:sup>
                            </m:sSup>
                            <m:r>
                              <a:rPr lang="en-US" sz="2400" b="0" i="1" smtClean="0">
                                <a:latin typeface="Cambria Math" charset="0"/>
                              </a:rPr>
                              <m:t>+</m:t>
                            </m:r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1−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24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Γ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𝑢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∗</m:t>
                            </m:r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&lt;</m:t>
                                </m:r>
                                <m:r>
                                  <a:rPr lang="en-US" sz="24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𝑡</m:t>
                                </m:r>
                                <m:r>
                                  <a:rPr lang="en-US" sz="2400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−1&gt;</m:t>
                                </m:r>
                              </m:sup>
                            </m:sSup>
                          </m:e>
                        </m:func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232" y="4331613"/>
                  <a:ext cx="4824589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506" t="-3333"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4ADD6C3E-774F-73EF-D665-F2A7BBCE5963}"/>
                    </a:ext>
                  </a:extLst>
                </p:cNvPr>
                <p:cNvSpPr txBox="1"/>
                <p:nvPr/>
              </p:nvSpPr>
              <p:spPr>
                <a:xfrm>
                  <a:off x="182880" y="3492231"/>
                  <a:ext cx="413132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𝑟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2400" b="0" i="1" smtClean="0">
                                <a:latin typeface="Cambria Math" charset="0"/>
                              </a:rPr>
                              <m:t>𝜎</m:t>
                            </m:r>
                          </m:fName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𝑊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𝑟</m:t>
                                </m:r>
                              </m:sub>
                            </m:sSub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&lt;</m:t>
                                    </m:r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𝑡</m:t>
                                    </m:r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−1&gt;</m:t>
                                    </m:r>
                                  </m:sup>
                                </m:s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&lt;</m:t>
                                    </m:r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𝑡</m:t>
                                    </m:r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&gt;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en-US" sz="2400" b="0" i="1" smtClean="0">
                                <a:latin typeface="Cambria Math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𝑟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charset="0"/>
                              </a:rPr>
                              <m:t>)</m:t>
                            </m:r>
                          </m:e>
                        </m:func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880" y="3492231"/>
                  <a:ext cx="4131323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1180" t="-143333" r="-2065" b="-17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6BB2F1B-4988-8622-F67F-B8B76A7883F6}"/>
                  </a:ext>
                </a:extLst>
              </p:cNvPr>
              <p:cNvSpPr txBox="1"/>
              <p:nvPr/>
            </p:nvSpPr>
            <p:spPr>
              <a:xfrm>
                <a:off x="6517578" y="4405245"/>
                <a:ext cx="170097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&lt;</m:t>
                          </m:r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&gt;</m:t>
                          </m:r>
                        </m:sup>
                      </m:sSup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𝑐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&lt;</m:t>
                          </m:r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&gt;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6BB2F1B-4988-8622-F67F-B8B76A7883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7578" y="4405245"/>
                <a:ext cx="1700978" cy="369332"/>
              </a:xfrm>
              <a:prstGeom prst="rect">
                <a:avLst/>
              </a:prstGeom>
              <a:blipFill>
                <a:blip r:embed="rId8"/>
                <a:stretch>
                  <a:fillRect l="-1792" t="-1667" r="-1075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5993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36096" y="2230439"/>
            <a:ext cx="73198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LSTM (long short term memory) unit</a:t>
            </a:r>
          </a:p>
        </p:txBody>
      </p:sp>
    </p:spTree>
    <p:extLst>
      <p:ext uri="{BB962C8B-B14F-4D97-AF65-F5344CB8AC3E}">
        <p14:creationId xmlns:p14="http://schemas.microsoft.com/office/powerpoint/2010/main" val="3333046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59354" y="1316314"/>
            <a:ext cx="4821128" cy="2847967"/>
            <a:chOff x="6840283" y="2295055"/>
            <a:chExt cx="4821128" cy="25205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6840283" y="3994222"/>
                  <a:ext cx="4192494" cy="35898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</a:rPr>
                              <m:t>&lt;</m:t>
                            </m:r>
                            <m:r>
                              <a:rPr lang="en-US" sz="2400" b="0" i="1" smtClean="0">
                                <a:latin typeface="Cambria Math" charset="0"/>
                              </a:rPr>
                              <m:t>𝑡</m:t>
                            </m:r>
                            <m:r>
                              <a:rPr lang="en-US" sz="2400" b="0" i="1" smtClean="0">
                                <a:latin typeface="Cambria Math" charset="0"/>
                              </a:rPr>
                              <m:t>&gt;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2400" b="0" i="1" smtClean="0">
                                <a:latin typeface="Cambria Math" charset="0"/>
                              </a:rPr>
                              <m:t> 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sz="24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Γ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𝑢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∗</m:t>
                            </m:r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̃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i="1">
                                        <a:latin typeface="Cambria Math" charset="0"/>
                                      </a:rPr>
                                      <m:t>𝑐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400" i="1">
                                    <a:latin typeface="Cambria Math" charset="0"/>
                                  </a:rPr>
                                  <m:t>&lt;</m:t>
                                </m:r>
                                <m:r>
                                  <a:rPr lang="en-US" sz="2400" i="1">
                                    <a:latin typeface="Cambria Math" charset="0"/>
                                  </a:rPr>
                                  <m:t>𝑡</m:t>
                                </m:r>
                                <m:r>
                                  <a:rPr lang="en-US" sz="2400" i="1">
                                    <a:latin typeface="Cambria Math" charset="0"/>
                                  </a:rPr>
                                  <m:t>&gt;</m:t>
                                </m:r>
                              </m:sup>
                            </m:sSup>
                            <m:r>
                              <a:rPr lang="en-US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sz="24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Γ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𝑓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∗</m:t>
                            </m:r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&lt;</m:t>
                                </m:r>
                                <m:r>
                                  <a:rPr lang="en-US" sz="24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𝑡</m:t>
                                </m:r>
                                <m:r>
                                  <a:rPr lang="en-US" sz="2400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−1&gt;</m:t>
                                </m:r>
                              </m:sup>
                            </m:sSup>
                          </m:e>
                        </m:func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0283" y="3994222"/>
                  <a:ext cx="4192494" cy="358985"/>
                </a:xfrm>
                <a:prstGeom prst="rect">
                  <a:avLst/>
                </a:prstGeom>
                <a:blipFill>
                  <a:blip r:embed="rId2"/>
                  <a:stretch>
                    <a:fillRect l="-1744" t="-1515" b="-272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6840283" y="2295055"/>
                  <a:ext cx="4821128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̃"/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𝑐</m:t>
                                </m:r>
                              </m:e>
                            </m:acc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</a:rPr>
                              <m:t>&lt;</m:t>
                            </m:r>
                            <m:r>
                              <a:rPr lang="en-US" sz="2400" b="0" i="1" smtClean="0">
                                <a:latin typeface="Cambria Math" charset="0"/>
                              </a:rPr>
                              <m:t>𝑡</m:t>
                            </m:r>
                            <m:r>
                              <a:rPr lang="en-US" sz="2400" b="0" i="1" smtClean="0">
                                <a:latin typeface="Cambria Math" charset="0"/>
                              </a:rPr>
                              <m:t>&gt;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charset="0"/>
                              </a:rPr>
                              <m:t>tanh</m:t>
                            </m:r>
                          </m:fName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𝑊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𝑐</m:t>
                                </m:r>
                              </m:sub>
                            </m:sSub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𝑎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&lt;</m:t>
                                    </m:r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𝑡</m:t>
                                    </m:r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−1&gt;</m:t>
                                    </m:r>
                                  </m:sup>
                                </m:s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&lt;</m:t>
                                    </m:r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𝑡</m:t>
                                    </m:r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&gt;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en-US" sz="2400" b="0" i="1" smtClean="0">
                                <a:latin typeface="Cambria Math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𝑐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charset="0"/>
                              </a:rPr>
                              <m:t>)</m:t>
                            </m:r>
                          </m:e>
                        </m:func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0283" y="2295055"/>
                  <a:ext cx="4821128" cy="36933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517" t="-2941" r="-632" b="-191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6840283" y="2710774"/>
                  <a:ext cx="4175244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𝑢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2400" b="0" i="1" smtClean="0">
                                <a:latin typeface="Cambria Math" charset="0"/>
                              </a:rPr>
                              <m:t>𝜎</m:t>
                            </m:r>
                          </m:fName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𝑊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𝑢</m:t>
                                </m:r>
                              </m:sub>
                            </m:sSub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𝑎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&lt;</m:t>
                                    </m:r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𝑡</m:t>
                                    </m:r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−1&gt;</m:t>
                                    </m:r>
                                  </m:sup>
                                </m:s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&lt;</m:t>
                                    </m:r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𝑡</m:t>
                                    </m:r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&gt;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en-US" sz="2400" b="0" i="1" smtClean="0">
                                <a:latin typeface="Cambria Math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𝑢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charset="0"/>
                              </a:rPr>
                              <m:t>)</m:t>
                            </m:r>
                          </m:e>
                        </m:func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0283" y="2710774"/>
                  <a:ext cx="4175244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482" t="-126471" r="-2190" b="-1455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6840283" y="3126492"/>
                  <a:ext cx="4175244" cy="40562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𝑓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2400" b="0" i="1" smtClean="0">
                                <a:latin typeface="Cambria Math" charset="0"/>
                              </a:rPr>
                              <m:t>𝜎</m:t>
                            </m:r>
                          </m:fName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𝑊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𝑓</m:t>
                                </m:r>
                              </m:sub>
                            </m:sSub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𝑎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&lt;</m:t>
                                    </m:r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𝑡</m:t>
                                    </m:r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−1&gt;</m:t>
                                    </m:r>
                                  </m:sup>
                                </m:s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&lt;</m:t>
                                    </m:r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𝑡</m:t>
                                    </m:r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&gt;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en-US" sz="2400" b="0" i="1" smtClean="0">
                                <a:latin typeface="Cambria Math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𝑓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charset="0"/>
                              </a:rPr>
                              <m:t>)</m:t>
                            </m:r>
                          </m:e>
                        </m:func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0283" y="3126492"/>
                  <a:ext cx="4175244" cy="405624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2482" t="-112000" r="-730" b="-1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6840283" y="3578503"/>
                  <a:ext cx="4175244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𝑜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2400" b="0" i="1" smtClean="0">
                                <a:latin typeface="Cambria Math" charset="0"/>
                              </a:rPr>
                              <m:t>𝜎</m:t>
                            </m:r>
                          </m:fName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𝑊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𝑜</m:t>
                                </m:r>
                              </m:sub>
                            </m:sSub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𝑎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&lt;</m:t>
                                    </m:r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𝑡</m:t>
                                    </m:r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−1&gt;</m:t>
                                    </m:r>
                                  </m:sup>
                                </m:s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&lt;</m:t>
                                    </m:r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𝑡</m:t>
                                    </m:r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&gt;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en-US" sz="2400" b="0" i="1" smtClean="0">
                                <a:latin typeface="Cambria Math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𝑜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charset="0"/>
                              </a:rPr>
                              <m:t>)</m:t>
                            </m:r>
                          </m:e>
                        </m:func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0283" y="3578503"/>
                  <a:ext cx="4175244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2482" t="-126471" r="-1314" b="-1455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6840283" y="4446231"/>
                  <a:ext cx="226908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&lt;</m:t>
                            </m:r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</m:t>
                            </m:r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&gt;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𝑜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∗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𝑐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&lt;</m:t>
                            </m:r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𝑡</m:t>
                            </m:r>
                            <m:r>
                              <a:rPr lang="en-US" sz="2400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&gt;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0283" y="4446231"/>
                  <a:ext cx="2269083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3217" t="-14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Title 1"/>
          <p:cNvSpPr txBox="1">
            <a:spLocks/>
          </p:cNvSpPr>
          <p:nvPr/>
        </p:nvSpPr>
        <p:spPr>
          <a:xfrm>
            <a:off x="182880" y="182880"/>
            <a:ext cx="121141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Schoolbook" charset="0"/>
                <a:ea typeface="Century Schoolbook" charset="0"/>
                <a:cs typeface="Century Schoolbook" charset="0"/>
              </a:defRPr>
            </a:lvl1pPr>
          </a:lstStyle>
          <a:p>
            <a:r>
              <a:rPr lang="en-US" dirty="0"/>
              <a:t>LSTM in pictures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149908" y="729903"/>
            <a:ext cx="6086208" cy="3598300"/>
            <a:chOff x="6149908" y="729903"/>
            <a:chExt cx="6086208" cy="3598300"/>
          </a:xfrm>
        </p:grpSpPr>
        <p:grpSp>
          <p:nvGrpSpPr>
            <p:cNvPr id="55" name="Group 54"/>
            <p:cNvGrpSpPr/>
            <p:nvPr/>
          </p:nvGrpSpPr>
          <p:grpSpPr>
            <a:xfrm>
              <a:off x="6149908" y="729903"/>
              <a:ext cx="6086208" cy="3598300"/>
              <a:chOff x="6055301" y="620625"/>
              <a:chExt cx="6086208" cy="3598300"/>
            </a:xfrm>
          </p:grpSpPr>
          <p:grpSp>
            <p:nvGrpSpPr>
              <p:cNvPr id="118" name="Group 117"/>
              <p:cNvGrpSpPr/>
              <p:nvPr/>
            </p:nvGrpSpPr>
            <p:grpSpPr>
              <a:xfrm>
                <a:off x="6055301" y="620625"/>
                <a:ext cx="6086208" cy="3598300"/>
                <a:chOff x="449755" y="3771255"/>
                <a:chExt cx="6086208" cy="3598300"/>
              </a:xfrm>
            </p:grpSpPr>
            <p:cxnSp>
              <p:nvCxnSpPr>
                <p:cNvPr id="113" name="Straight Arrow Connector 112"/>
                <p:cNvCxnSpPr/>
                <p:nvPr/>
              </p:nvCxnSpPr>
              <p:spPr>
                <a:xfrm flipV="1">
                  <a:off x="5297919" y="4061077"/>
                  <a:ext cx="0" cy="224363"/>
                </a:xfrm>
                <a:prstGeom prst="straightConnector1">
                  <a:avLst/>
                </a:prstGeom>
                <a:ln w="158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17" name="Group 116"/>
                <p:cNvGrpSpPr/>
                <p:nvPr/>
              </p:nvGrpSpPr>
              <p:grpSpPr>
                <a:xfrm>
                  <a:off x="449755" y="3771255"/>
                  <a:ext cx="6086208" cy="3598300"/>
                  <a:chOff x="435708" y="3257070"/>
                  <a:chExt cx="6086208" cy="3598300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6" name="TextBox 15"/>
                      <p:cNvSpPr txBox="1"/>
                      <p:nvPr/>
                    </p:nvSpPr>
                    <p:spPr>
                      <a:xfrm>
                        <a:off x="442463" y="4478401"/>
                        <a:ext cx="991875" cy="4001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&lt;</m:t>
                                  </m:r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𝑡</m:t>
                                  </m:r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−1&gt;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en-US" sz="2000" dirty="0"/>
                      </a:p>
                    </p:txBody>
                  </p:sp>
                </mc:Choice>
                <mc:Fallback xmlns="">
                  <p:sp>
                    <p:nvSpPr>
                      <p:cNvPr id="16" name="TextBox 15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42463" y="4478401"/>
                        <a:ext cx="991875" cy="400110"/>
                      </a:xfrm>
                      <a:prstGeom prst="rect">
                        <a:avLst/>
                      </a:prstGeom>
                      <a:blipFill rotWithShape="0">
                        <a:blip r:embed="rId8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7" name="TextBox 16"/>
                      <p:cNvSpPr txBox="1"/>
                      <p:nvPr/>
                    </p:nvSpPr>
                    <p:spPr>
                      <a:xfrm>
                        <a:off x="435708" y="5315941"/>
                        <a:ext cx="1009700" cy="4001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&lt;</m:t>
                                  </m:r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𝑡</m:t>
                                  </m:r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−1&gt;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en-US" sz="2000" dirty="0"/>
                      </a:p>
                    </p:txBody>
                  </p:sp>
                </mc:Choice>
                <mc:Fallback xmlns="">
                  <p:sp>
                    <p:nvSpPr>
                      <p:cNvPr id="17" name="TextBox 16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35708" y="5315941"/>
                        <a:ext cx="1009700" cy="400110"/>
                      </a:xfrm>
                      <a:prstGeom prst="rect">
                        <a:avLst/>
                      </a:prstGeom>
                      <a:blipFill rotWithShape="0">
                        <a:blip r:embed="rId9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8" name="TextBox 17"/>
                      <p:cNvSpPr txBox="1"/>
                      <p:nvPr/>
                    </p:nvSpPr>
                    <p:spPr>
                      <a:xfrm>
                        <a:off x="5757476" y="4800775"/>
                        <a:ext cx="746615" cy="4001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&lt;</m:t>
                                  </m:r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𝑡</m:t>
                                  </m:r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&gt;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en-US" sz="2000" dirty="0"/>
                      </a:p>
                    </p:txBody>
                  </p:sp>
                </mc:Choice>
                <mc:Fallback xmlns="">
                  <p:sp>
                    <p:nvSpPr>
                      <p:cNvPr id="18" name="TextBox 17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757476" y="4800775"/>
                        <a:ext cx="746615" cy="400110"/>
                      </a:xfrm>
                      <a:prstGeom prst="rect">
                        <a:avLst/>
                      </a:prstGeom>
                      <a:blipFill rotWithShape="0">
                        <a:blip r:embed="rId10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9" name="TextBox 18"/>
                      <p:cNvSpPr txBox="1"/>
                      <p:nvPr/>
                    </p:nvSpPr>
                    <p:spPr>
                      <a:xfrm>
                        <a:off x="1850390" y="6455260"/>
                        <a:ext cx="765786" cy="4001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&lt;</m:t>
                                  </m:r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𝑡</m:t>
                                  </m:r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&gt;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en-US" sz="2000" dirty="0"/>
                      </a:p>
                    </p:txBody>
                  </p:sp>
                </mc:Choice>
                <mc:Fallback xmlns="">
                  <p:sp>
                    <p:nvSpPr>
                      <p:cNvPr id="19" name="TextBox 18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850390" y="6455260"/>
                        <a:ext cx="765786" cy="400110"/>
                      </a:xfrm>
                      <a:prstGeom prst="rect">
                        <a:avLst/>
                      </a:prstGeom>
                      <a:blipFill rotWithShape="0">
                        <a:blip r:embed="rId11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24" name="Rectangle 23"/>
                  <p:cNvSpPr/>
                  <p:nvPr/>
                </p:nvSpPr>
                <p:spPr>
                  <a:xfrm>
                    <a:off x="1870184" y="4467961"/>
                    <a:ext cx="3701440" cy="1748751"/>
                  </a:xfrm>
                  <a:prstGeom prst="rect">
                    <a:avLst/>
                  </a:prstGeom>
                  <a:noFill/>
                  <a:ln w="222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grpSp>
                <p:nvGrpSpPr>
                  <p:cNvPr id="38" name="Group 37"/>
                  <p:cNvGrpSpPr/>
                  <p:nvPr/>
                </p:nvGrpSpPr>
                <p:grpSpPr>
                  <a:xfrm>
                    <a:off x="1970837" y="5704750"/>
                    <a:ext cx="821059" cy="246223"/>
                    <a:chOff x="1950544" y="5457730"/>
                    <a:chExt cx="821059" cy="246223"/>
                  </a:xfrm>
                </p:grpSpPr>
                <p:sp>
                  <p:nvSpPr>
                    <p:cNvPr id="20" name="TextBox 19"/>
                    <p:cNvSpPr txBox="1"/>
                    <p:nvPr/>
                  </p:nvSpPr>
                  <p:spPr>
                    <a:xfrm>
                      <a:off x="1950544" y="5457732"/>
                      <a:ext cx="821059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000" dirty="0">
                          <a:latin typeface="Century Schoolbook" charset="0"/>
                          <a:ea typeface="Century Schoolbook" charset="0"/>
                          <a:cs typeface="Century Schoolbook" charset="0"/>
                        </a:rPr>
                        <a:t>forget gate</a:t>
                      </a:r>
                    </a:p>
                  </p:txBody>
                </p:sp>
                <p:sp>
                  <p:nvSpPr>
                    <p:cNvPr id="25" name="Rectangle 24"/>
                    <p:cNvSpPr/>
                    <p:nvPr/>
                  </p:nvSpPr>
                  <p:spPr>
                    <a:xfrm>
                      <a:off x="2025883" y="5457730"/>
                      <a:ext cx="659949" cy="246221"/>
                    </a:xfrm>
                    <a:prstGeom prst="rect">
                      <a:avLst/>
                    </a:prstGeom>
                    <a:noFill/>
                    <a:ln w="222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7" name="Group 36"/>
                  <p:cNvGrpSpPr/>
                  <p:nvPr/>
                </p:nvGrpSpPr>
                <p:grpSpPr>
                  <a:xfrm>
                    <a:off x="2862528" y="5690722"/>
                    <a:ext cx="903011" cy="254935"/>
                    <a:chOff x="2880903" y="5449017"/>
                    <a:chExt cx="903011" cy="254935"/>
                  </a:xfrm>
                </p:grpSpPr>
                <p:sp>
                  <p:nvSpPr>
                    <p:cNvPr id="21" name="TextBox 20"/>
                    <p:cNvSpPr txBox="1"/>
                    <p:nvPr/>
                  </p:nvSpPr>
                  <p:spPr>
                    <a:xfrm>
                      <a:off x="2880903" y="5457731"/>
                      <a:ext cx="903011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000" dirty="0">
                          <a:latin typeface="Century Schoolbook" charset="0"/>
                          <a:ea typeface="Century Schoolbook" charset="0"/>
                          <a:cs typeface="Century Schoolbook" charset="0"/>
                        </a:rPr>
                        <a:t>update gate</a:t>
                      </a:r>
                    </a:p>
                  </p:txBody>
                </p:sp>
                <p:sp>
                  <p:nvSpPr>
                    <p:cNvPr id="26" name="Rectangle 25"/>
                    <p:cNvSpPr/>
                    <p:nvPr/>
                  </p:nvSpPr>
                  <p:spPr>
                    <a:xfrm>
                      <a:off x="2947288" y="5449017"/>
                      <a:ext cx="762153" cy="246221"/>
                    </a:xfrm>
                    <a:prstGeom prst="rect">
                      <a:avLst/>
                    </a:prstGeom>
                    <a:noFill/>
                    <a:ln w="222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9" name="Group 38"/>
                  <p:cNvGrpSpPr/>
                  <p:nvPr/>
                </p:nvGrpSpPr>
                <p:grpSpPr>
                  <a:xfrm>
                    <a:off x="3856984" y="5686366"/>
                    <a:ext cx="461986" cy="254935"/>
                    <a:chOff x="3966259" y="5449016"/>
                    <a:chExt cx="461986" cy="254935"/>
                  </a:xfrm>
                </p:grpSpPr>
                <p:sp>
                  <p:nvSpPr>
                    <p:cNvPr id="22" name="TextBox 21"/>
                    <p:cNvSpPr txBox="1"/>
                    <p:nvPr/>
                  </p:nvSpPr>
                  <p:spPr>
                    <a:xfrm>
                      <a:off x="3966259" y="5457730"/>
                      <a:ext cx="461986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000" dirty="0">
                          <a:latin typeface="Century Schoolbook" charset="0"/>
                          <a:ea typeface="Century Schoolbook" charset="0"/>
                          <a:cs typeface="Century Schoolbook" charset="0"/>
                        </a:rPr>
                        <a:t>tanh</a:t>
                      </a:r>
                    </a:p>
                  </p:txBody>
                </p:sp>
                <p:sp>
                  <p:nvSpPr>
                    <p:cNvPr id="27" name="Rectangle 26"/>
                    <p:cNvSpPr/>
                    <p:nvPr/>
                  </p:nvSpPr>
                  <p:spPr>
                    <a:xfrm>
                      <a:off x="3995490" y="5449016"/>
                      <a:ext cx="420827" cy="246222"/>
                    </a:xfrm>
                    <a:prstGeom prst="rect">
                      <a:avLst/>
                    </a:prstGeom>
                    <a:noFill/>
                    <a:ln w="222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0" name="Group 39"/>
                  <p:cNvGrpSpPr/>
                  <p:nvPr/>
                </p:nvGrpSpPr>
                <p:grpSpPr>
                  <a:xfrm>
                    <a:off x="4407198" y="5704750"/>
                    <a:ext cx="867545" cy="256708"/>
                    <a:chOff x="4648531" y="5457730"/>
                    <a:chExt cx="867545" cy="256708"/>
                  </a:xfrm>
                </p:grpSpPr>
                <p:sp>
                  <p:nvSpPr>
                    <p:cNvPr id="23" name="TextBox 22"/>
                    <p:cNvSpPr txBox="1"/>
                    <p:nvPr/>
                  </p:nvSpPr>
                  <p:spPr>
                    <a:xfrm>
                      <a:off x="4648531" y="5468217"/>
                      <a:ext cx="867545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000" dirty="0">
                          <a:latin typeface="Century Schoolbook" charset="0"/>
                          <a:ea typeface="Century Schoolbook" charset="0"/>
                          <a:cs typeface="Century Schoolbook" charset="0"/>
                        </a:rPr>
                        <a:t>output gate</a:t>
                      </a:r>
                    </a:p>
                  </p:txBody>
                </p:sp>
                <p:sp>
                  <p:nvSpPr>
                    <p:cNvPr id="28" name="Rectangle 27"/>
                    <p:cNvSpPr/>
                    <p:nvPr/>
                  </p:nvSpPr>
                  <p:spPr>
                    <a:xfrm>
                      <a:off x="4714760" y="5457730"/>
                      <a:ext cx="790950" cy="254858"/>
                    </a:xfrm>
                    <a:prstGeom prst="rect">
                      <a:avLst/>
                    </a:prstGeom>
                    <a:noFill/>
                    <a:ln w="222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0" name="Rectangle 29"/>
                      <p:cNvSpPr/>
                      <p:nvPr/>
                    </p:nvSpPr>
                    <p:spPr>
                      <a:xfrm>
                        <a:off x="3110805" y="4507644"/>
                        <a:ext cx="360609" cy="369332"/>
                      </a:xfrm>
                      <a:prstGeom prst="rect">
                        <a:avLst/>
                      </a:prstGeom>
                    </p:spPr>
                    <p:txBody>
                      <a:bodyPr wrap="squar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⨁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30" name="Rectangle 29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110805" y="4507644"/>
                        <a:ext cx="360609" cy="369332"/>
                      </a:xfrm>
                      <a:prstGeom prst="rect">
                        <a:avLst/>
                      </a:prstGeom>
                      <a:blipFill rotWithShape="0">
                        <a:blip r:embed="rId14"/>
                        <a:stretch>
                          <a:fillRect r="-6780" b="-1667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2" name="TextBox 31"/>
                      <p:cNvSpPr txBox="1"/>
                      <p:nvPr/>
                    </p:nvSpPr>
                    <p:spPr>
                      <a:xfrm>
                        <a:off x="3712348" y="4469528"/>
                        <a:ext cx="577915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b="0" i="1" smtClean="0">
                                      <a:latin typeface="Cambria Math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sz="1400" b="0" i="1" smtClean="0">
                                      <a:latin typeface="Cambria Math" charset="0"/>
                                    </a:rPr>
                                    <m:t>&lt;</m:t>
                                  </m:r>
                                  <m:r>
                                    <a:rPr lang="en-US" sz="1400" b="0" i="1" smtClean="0">
                                      <a:latin typeface="Cambria Math" charset="0"/>
                                    </a:rPr>
                                    <m:t>𝑡</m:t>
                                  </m:r>
                                  <m:r>
                                    <a:rPr lang="en-US" sz="1400" b="0" i="1" smtClean="0">
                                      <a:latin typeface="Cambria Math" charset="0"/>
                                    </a:rPr>
                                    <m:t>&gt;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en-US" sz="1400" dirty="0"/>
                      </a:p>
                    </p:txBody>
                  </p:sp>
                </mc:Choice>
                <mc:Fallback xmlns="">
                  <p:sp>
                    <p:nvSpPr>
                      <p:cNvPr id="32" name="TextBox 31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712348" y="4469528"/>
                        <a:ext cx="577915" cy="307777"/>
                      </a:xfrm>
                      <a:prstGeom prst="rect">
                        <a:avLst/>
                      </a:prstGeom>
                      <a:blipFill rotWithShape="0">
                        <a:blip r:embed="rId16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3" name="TextBox 32"/>
                      <p:cNvSpPr txBox="1"/>
                      <p:nvPr/>
                    </p:nvSpPr>
                    <p:spPr>
                      <a:xfrm>
                        <a:off x="4504817" y="4094393"/>
                        <a:ext cx="764440" cy="4001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&lt;</m:t>
                                  </m:r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𝑡</m:t>
                                  </m:r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&gt;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en-US" sz="2000" dirty="0"/>
                      </a:p>
                    </p:txBody>
                  </p:sp>
                </mc:Choice>
                <mc:Fallback xmlns="">
                  <p:sp>
                    <p:nvSpPr>
                      <p:cNvPr id="33" name="TextBox 32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504817" y="4094393"/>
                        <a:ext cx="764440" cy="400110"/>
                      </a:xfrm>
                      <a:prstGeom prst="rect">
                        <a:avLst/>
                      </a:prstGeom>
                      <a:blipFill rotWithShape="0">
                        <a:blip r:embed="rId17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6" name="TextBox 35"/>
                      <p:cNvSpPr txBox="1"/>
                      <p:nvPr/>
                    </p:nvSpPr>
                    <p:spPr>
                      <a:xfrm>
                        <a:off x="5757476" y="5527241"/>
                        <a:ext cx="764440" cy="4001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&lt;</m:t>
                                  </m:r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𝑡</m:t>
                                  </m:r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&gt;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en-US" sz="2000" dirty="0"/>
                      </a:p>
                    </p:txBody>
                  </p:sp>
                </mc:Choice>
                <mc:Fallback xmlns="">
                  <p:sp>
                    <p:nvSpPr>
                      <p:cNvPr id="36" name="TextBox 35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757476" y="5527241"/>
                        <a:ext cx="764440" cy="400110"/>
                      </a:xfrm>
                      <a:prstGeom prst="rect">
                        <a:avLst/>
                      </a:prstGeom>
                      <a:blipFill rotWithShape="0">
                        <a:blip r:embed="rId19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1" name="TextBox 40"/>
                      <p:cNvSpPr txBox="1"/>
                      <p:nvPr/>
                    </p:nvSpPr>
                    <p:spPr>
                      <a:xfrm>
                        <a:off x="4864914" y="5190230"/>
                        <a:ext cx="589520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b="0" i="1" smtClean="0">
                                      <a:latin typeface="Cambria Math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1400" b="0" i="1" smtClean="0">
                                      <a:latin typeface="Cambria Math" charset="0"/>
                                    </a:rPr>
                                    <m:t>&lt;</m:t>
                                  </m:r>
                                  <m:r>
                                    <a:rPr lang="en-US" sz="1400" b="0" i="1" smtClean="0">
                                      <a:latin typeface="Cambria Math" charset="0"/>
                                    </a:rPr>
                                    <m:t>𝑡</m:t>
                                  </m:r>
                                  <m:r>
                                    <a:rPr lang="en-US" sz="1400" b="0" i="1" smtClean="0">
                                      <a:latin typeface="Cambria Math" charset="0"/>
                                    </a:rPr>
                                    <m:t>&gt;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en-US" sz="1400" dirty="0"/>
                      </a:p>
                    </p:txBody>
                  </p:sp>
                </mc:Choice>
                <mc:Fallback xmlns="">
                  <p:sp>
                    <p:nvSpPr>
                      <p:cNvPr id="41" name="TextBox 40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864914" y="5190230"/>
                        <a:ext cx="589520" cy="307777"/>
                      </a:xfrm>
                      <a:prstGeom prst="rect">
                        <a:avLst/>
                      </a:prstGeom>
                      <a:blipFill rotWithShape="0">
                        <a:blip r:embed="rId20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grpSp>
                <p:nvGrpSpPr>
                  <p:cNvPr id="42" name="Group 41"/>
                  <p:cNvGrpSpPr/>
                  <p:nvPr/>
                </p:nvGrpSpPr>
                <p:grpSpPr>
                  <a:xfrm>
                    <a:off x="4615592" y="4940653"/>
                    <a:ext cx="461986" cy="254935"/>
                    <a:chOff x="3966259" y="5449016"/>
                    <a:chExt cx="461986" cy="254935"/>
                  </a:xfrm>
                </p:grpSpPr>
                <p:sp>
                  <p:nvSpPr>
                    <p:cNvPr id="43" name="TextBox 42"/>
                    <p:cNvSpPr txBox="1"/>
                    <p:nvPr/>
                  </p:nvSpPr>
                  <p:spPr>
                    <a:xfrm>
                      <a:off x="3966259" y="5457730"/>
                      <a:ext cx="461986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000" dirty="0">
                          <a:latin typeface="Century Schoolbook" charset="0"/>
                          <a:ea typeface="Century Schoolbook" charset="0"/>
                          <a:cs typeface="Century Schoolbook" charset="0"/>
                        </a:rPr>
                        <a:t>tanh</a:t>
                      </a:r>
                    </a:p>
                  </p:txBody>
                </p:sp>
                <p:sp>
                  <p:nvSpPr>
                    <p:cNvPr id="44" name="Rectangle 43"/>
                    <p:cNvSpPr/>
                    <p:nvPr/>
                  </p:nvSpPr>
                  <p:spPr>
                    <a:xfrm>
                      <a:off x="4007418" y="5449016"/>
                      <a:ext cx="420827" cy="246222"/>
                    </a:xfrm>
                    <a:prstGeom prst="rect">
                      <a:avLst/>
                    </a:prstGeom>
                    <a:noFill/>
                    <a:ln w="222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5" name="Group 44"/>
                  <p:cNvGrpSpPr/>
                  <p:nvPr/>
                </p:nvGrpSpPr>
                <p:grpSpPr>
                  <a:xfrm>
                    <a:off x="4961049" y="3771255"/>
                    <a:ext cx="654346" cy="261603"/>
                    <a:chOff x="2217307" y="5457730"/>
                    <a:chExt cx="673348" cy="261603"/>
                  </a:xfrm>
                </p:grpSpPr>
                <p:sp>
                  <p:nvSpPr>
                    <p:cNvPr id="46" name="TextBox 45"/>
                    <p:cNvSpPr txBox="1"/>
                    <p:nvPr/>
                  </p:nvSpPr>
                  <p:spPr>
                    <a:xfrm>
                      <a:off x="2217307" y="5465420"/>
                      <a:ext cx="673348" cy="24622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000" dirty="0">
                          <a:latin typeface="Century Schoolbook" charset="0"/>
                          <a:ea typeface="Century Schoolbook" charset="0"/>
                          <a:cs typeface="Century Schoolbook" charset="0"/>
                        </a:rPr>
                        <a:t>softmax</a:t>
                      </a:r>
                    </a:p>
                  </p:txBody>
                </p:sp>
                <p:sp>
                  <p:nvSpPr>
                    <p:cNvPr id="47" name="Rectangle 46"/>
                    <p:cNvSpPr/>
                    <p:nvPr/>
                  </p:nvSpPr>
                  <p:spPr>
                    <a:xfrm>
                      <a:off x="2244262" y="5457730"/>
                      <a:ext cx="593350" cy="261603"/>
                    </a:xfrm>
                    <a:prstGeom prst="rect">
                      <a:avLst/>
                    </a:prstGeom>
                    <a:noFill/>
                    <a:ln w="222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cxnSp>
                <p:nvCxnSpPr>
                  <p:cNvPr id="49" name="Straight Arrow Connector 48"/>
                  <p:cNvCxnSpPr>
                    <a:stCxn id="16" idx="3"/>
                  </p:cNvCxnSpPr>
                  <p:nvPr/>
                </p:nvCxnSpPr>
                <p:spPr>
                  <a:xfrm>
                    <a:off x="1434338" y="4678456"/>
                    <a:ext cx="821870" cy="0"/>
                  </a:xfrm>
                  <a:prstGeom prst="straightConnector1">
                    <a:avLst/>
                  </a:prstGeom>
                  <a:ln w="15875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Straight Arrow Connector 50"/>
                  <p:cNvCxnSpPr/>
                  <p:nvPr/>
                </p:nvCxnSpPr>
                <p:spPr>
                  <a:xfrm>
                    <a:off x="2509482" y="4692344"/>
                    <a:ext cx="678064" cy="0"/>
                  </a:xfrm>
                  <a:prstGeom prst="straightConnector1">
                    <a:avLst/>
                  </a:prstGeom>
                  <a:ln w="15875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Straight Arrow Connector 53"/>
                  <p:cNvCxnSpPr/>
                  <p:nvPr/>
                </p:nvCxnSpPr>
                <p:spPr>
                  <a:xfrm>
                    <a:off x="3406878" y="4699851"/>
                    <a:ext cx="2517909" cy="10790"/>
                  </a:xfrm>
                  <a:prstGeom prst="straightConnector1">
                    <a:avLst/>
                  </a:prstGeom>
                  <a:ln w="15875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Straight Arrow Connector 55"/>
                  <p:cNvCxnSpPr/>
                  <p:nvPr/>
                </p:nvCxnSpPr>
                <p:spPr>
                  <a:xfrm>
                    <a:off x="4844198" y="4717473"/>
                    <a:ext cx="2387" cy="212823"/>
                  </a:xfrm>
                  <a:prstGeom prst="straightConnector1">
                    <a:avLst/>
                  </a:prstGeom>
                  <a:ln w="15875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Straight Arrow Connector 59"/>
                  <p:cNvCxnSpPr/>
                  <p:nvPr/>
                </p:nvCxnSpPr>
                <p:spPr>
                  <a:xfrm flipV="1">
                    <a:off x="4858132" y="5527398"/>
                    <a:ext cx="0" cy="182880"/>
                  </a:xfrm>
                  <a:prstGeom prst="straightConnector1">
                    <a:avLst/>
                  </a:prstGeom>
                  <a:ln w="15875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Straight Arrow Connector 62"/>
                  <p:cNvCxnSpPr/>
                  <p:nvPr/>
                </p:nvCxnSpPr>
                <p:spPr>
                  <a:xfrm flipH="1">
                    <a:off x="4846566" y="5192717"/>
                    <a:ext cx="0" cy="182880"/>
                  </a:xfrm>
                  <a:prstGeom prst="straightConnector1">
                    <a:avLst/>
                  </a:prstGeom>
                  <a:ln w="15875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Elbow Connector 64"/>
                  <p:cNvCxnSpPr/>
                  <p:nvPr/>
                </p:nvCxnSpPr>
                <p:spPr>
                  <a:xfrm>
                    <a:off x="1428209" y="5443587"/>
                    <a:ext cx="3429923" cy="688373"/>
                  </a:xfrm>
                  <a:prstGeom prst="bentConnector3">
                    <a:avLst>
                      <a:gd name="adj1" fmla="val 8900"/>
                    </a:avLst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Straight Arrow Connector 71"/>
                  <p:cNvCxnSpPr/>
                  <p:nvPr/>
                </p:nvCxnSpPr>
                <p:spPr>
                  <a:xfrm flipV="1">
                    <a:off x="4844198" y="5949080"/>
                    <a:ext cx="0" cy="182880"/>
                  </a:xfrm>
                  <a:prstGeom prst="straightConnector1">
                    <a:avLst/>
                  </a:prstGeom>
                  <a:ln w="15875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Straight Arrow Connector 72"/>
                  <p:cNvCxnSpPr/>
                  <p:nvPr/>
                </p:nvCxnSpPr>
                <p:spPr>
                  <a:xfrm flipV="1">
                    <a:off x="4087977" y="5941301"/>
                    <a:ext cx="0" cy="182880"/>
                  </a:xfrm>
                  <a:prstGeom prst="straightConnector1">
                    <a:avLst/>
                  </a:prstGeom>
                  <a:ln w="15875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Arrow Connector 73"/>
                  <p:cNvCxnSpPr/>
                  <p:nvPr/>
                </p:nvCxnSpPr>
                <p:spPr>
                  <a:xfrm flipV="1">
                    <a:off x="3328250" y="5941301"/>
                    <a:ext cx="0" cy="182880"/>
                  </a:xfrm>
                  <a:prstGeom prst="straightConnector1">
                    <a:avLst/>
                  </a:prstGeom>
                  <a:ln w="15875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Straight Arrow Connector 74"/>
                  <p:cNvCxnSpPr/>
                  <p:nvPr/>
                </p:nvCxnSpPr>
                <p:spPr>
                  <a:xfrm flipV="1">
                    <a:off x="2409197" y="5941301"/>
                    <a:ext cx="0" cy="182880"/>
                  </a:xfrm>
                  <a:prstGeom prst="straightConnector1">
                    <a:avLst/>
                  </a:prstGeom>
                  <a:ln w="15875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Straight Arrow Connector 75"/>
                  <p:cNvCxnSpPr>
                    <a:stCxn id="20" idx="0"/>
                  </p:cNvCxnSpPr>
                  <p:nvPr/>
                </p:nvCxnSpPr>
                <p:spPr>
                  <a:xfrm flipV="1">
                    <a:off x="2381367" y="4830844"/>
                    <a:ext cx="1480" cy="873908"/>
                  </a:xfrm>
                  <a:prstGeom prst="straightConnector1">
                    <a:avLst/>
                  </a:prstGeom>
                  <a:ln w="15875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Straight Arrow Connector 80"/>
                  <p:cNvCxnSpPr/>
                  <p:nvPr/>
                </p:nvCxnSpPr>
                <p:spPr>
                  <a:xfrm flipH="1" flipV="1">
                    <a:off x="3309217" y="5249663"/>
                    <a:ext cx="0" cy="420624"/>
                  </a:xfrm>
                  <a:prstGeom prst="straightConnector1">
                    <a:avLst/>
                  </a:prstGeom>
                  <a:ln w="15875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96" name="Group 95"/>
                  <p:cNvGrpSpPr/>
                  <p:nvPr/>
                </p:nvGrpSpPr>
                <p:grpSpPr>
                  <a:xfrm>
                    <a:off x="3440821" y="5140021"/>
                    <a:ext cx="645709" cy="534186"/>
                    <a:chOff x="3474412" y="5159044"/>
                    <a:chExt cx="622643" cy="527322"/>
                  </a:xfrm>
                </p:grpSpPr>
                <p:cxnSp>
                  <p:nvCxnSpPr>
                    <p:cNvPr id="84" name="Straight Arrow Connector 83"/>
                    <p:cNvCxnSpPr/>
                    <p:nvPr/>
                  </p:nvCxnSpPr>
                  <p:spPr>
                    <a:xfrm flipH="1">
                      <a:off x="3474412" y="5162662"/>
                      <a:ext cx="607108" cy="0"/>
                    </a:xfrm>
                    <a:prstGeom prst="straightConnector1">
                      <a:avLst/>
                    </a:prstGeom>
                    <a:ln w="15875">
                      <a:solidFill>
                        <a:schemeClr val="tx1"/>
                      </a:solidFill>
                      <a:tailEnd type="triangle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" name="Elbow Connector 90"/>
                    <p:cNvCxnSpPr>
                      <a:stCxn id="27" idx="0"/>
                    </p:cNvCxnSpPr>
                    <p:nvPr/>
                  </p:nvCxnSpPr>
                  <p:spPr>
                    <a:xfrm rot="16200000" flipV="1">
                      <a:off x="3762272" y="5351583"/>
                      <a:ext cx="527322" cy="142244"/>
                    </a:xfrm>
                    <a:prstGeom prst="bentConnector3">
                      <a:avLst>
                        <a:gd name="adj1" fmla="val 99131"/>
                      </a:avLst>
                    </a:prstGeom>
                    <a:ln w="158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98" name="TextBox 97"/>
                      <p:cNvSpPr txBox="1"/>
                      <p:nvPr/>
                    </p:nvSpPr>
                    <p:spPr>
                      <a:xfrm>
                        <a:off x="3604452" y="5364560"/>
                        <a:ext cx="577915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sz="1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400" b="0" i="1" smtClean="0">
                                          <a:latin typeface="Cambria Math" charset="0"/>
                                        </a:rPr>
                                        <m:t>𝑐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1400" b="0" i="1" smtClean="0">
                                      <a:latin typeface="Cambria Math" charset="0"/>
                                    </a:rPr>
                                    <m:t>&lt;</m:t>
                                  </m:r>
                                  <m:r>
                                    <a:rPr lang="en-US" sz="1400" b="0" i="1" smtClean="0">
                                      <a:latin typeface="Cambria Math" charset="0"/>
                                    </a:rPr>
                                    <m:t>𝑡</m:t>
                                  </m:r>
                                  <m:r>
                                    <a:rPr lang="en-US" sz="1400" b="0" i="1" smtClean="0">
                                      <a:latin typeface="Cambria Math" charset="0"/>
                                    </a:rPr>
                                    <m:t>&gt;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en-US" sz="1400" dirty="0"/>
                      </a:p>
                    </p:txBody>
                  </p:sp>
                </mc:Choice>
                <mc:Fallback xmlns="">
                  <p:sp>
                    <p:nvSpPr>
                      <p:cNvPr id="98" name="TextBox 97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604452" y="5364560"/>
                        <a:ext cx="577915" cy="307777"/>
                      </a:xfrm>
                      <a:prstGeom prst="rect">
                        <a:avLst/>
                      </a:prstGeom>
                      <a:blipFill rotWithShape="0">
                        <a:blip r:embed="rId21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99" name="TextBox 98"/>
                      <p:cNvSpPr txBox="1"/>
                      <p:nvPr/>
                    </p:nvSpPr>
                    <p:spPr>
                      <a:xfrm>
                        <a:off x="4249676" y="5362107"/>
                        <a:ext cx="587660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b="0" i="1" smtClean="0">
                                      <a:latin typeface="Cambria Math" charset="0"/>
                                    </a:rPr>
                                    <m:t>𝑜</m:t>
                                  </m:r>
                                </m:e>
                                <m:sup>
                                  <m:r>
                                    <a:rPr lang="en-US" sz="1400" b="0" i="1" smtClean="0">
                                      <a:latin typeface="Cambria Math" charset="0"/>
                                    </a:rPr>
                                    <m:t>&lt;</m:t>
                                  </m:r>
                                  <m:r>
                                    <a:rPr lang="en-US" sz="1400" b="0" i="1" smtClean="0">
                                      <a:latin typeface="Cambria Math" charset="0"/>
                                    </a:rPr>
                                    <m:t>𝑡</m:t>
                                  </m:r>
                                  <m:r>
                                    <a:rPr lang="en-US" sz="1400" b="0" i="1" smtClean="0">
                                      <a:latin typeface="Cambria Math" charset="0"/>
                                    </a:rPr>
                                    <m:t>&gt;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en-US" sz="1400" dirty="0"/>
                      </a:p>
                    </p:txBody>
                  </p:sp>
                </mc:Choice>
                <mc:Fallback xmlns="">
                  <p:sp>
                    <p:nvSpPr>
                      <p:cNvPr id="99" name="TextBox 98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249676" y="5362107"/>
                        <a:ext cx="587660" cy="307777"/>
                      </a:xfrm>
                      <a:prstGeom prst="rect">
                        <a:avLst/>
                      </a:prstGeom>
                      <a:blipFill rotWithShape="0">
                        <a:blip r:embed="rId22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cxnSp>
                <p:nvCxnSpPr>
                  <p:cNvPr id="103" name="Straight Arrow Connector 102"/>
                  <p:cNvCxnSpPr/>
                  <p:nvPr/>
                </p:nvCxnSpPr>
                <p:spPr>
                  <a:xfrm flipV="1">
                    <a:off x="3303273" y="4777221"/>
                    <a:ext cx="0" cy="274320"/>
                  </a:xfrm>
                  <a:prstGeom prst="straightConnector1">
                    <a:avLst/>
                  </a:prstGeom>
                  <a:ln w="15875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Straight Arrow Connector 104"/>
                  <p:cNvCxnSpPr/>
                  <p:nvPr/>
                </p:nvCxnSpPr>
                <p:spPr>
                  <a:xfrm>
                    <a:off x="4954518" y="5448858"/>
                    <a:ext cx="1054174" cy="0"/>
                  </a:xfrm>
                  <a:prstGeom prst="straightConnector1">
                    <a:avLst/>
                  </a:prstGeom>
                  <a:ln w="15875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08" name="TextBox 107"/>
                      <p:cNvSpPr txBox="1"/>
                      <p:nvPr/>
                    </p:nvSpPr>
                    <p:spPr>
                      <a:xfrm>
                        <a:off x="1933432" y="5364560"/>
                        <a:ext cx="596124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b="0" i="1" smtClean="0">
                                      <a:latin typeface="Cambria Math" charset="0"/>
                                    </a:rPr>
                                    <m:t>𝑓</m:t>
                                  </m:r>
                                </m:e>
                                <m:sup>
                                  <m:r>
                                    <a:rPr lang="en-US" sz="1400" b="0" i="1" smtClean="0">
                                      <a:latin typeface="Cambria Math" charset="0"/>
                                    </a:rPr>
                                    <m:t>&lt;</m:t>
                                  </m:r>
                                  <m:r>
                                    <a:rPr lang="en-US" sz="1400" b="0" i="1" smtClean="0">
                                      <a:latin typeface="Cambria Math" charset="0"/>
                                    </a:rPr>
                                    <m:t>𝑡</m:t>
                                  </m:r>
                                  <m:r>
                                    <a:rPr lang="en-US" sz="1400" b="0" i="1" smtClean="0">
                                      <a:latin typeface="Cambria Math" charset="0"/>
                                    </a:rPr>
                                    <m:t>&gt;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en-US" sz="1400" dirty="0"/>
                      </a:p>
                    </p:txBody>
                  </p:sp>
                </mc:Choice>
                <mc:Fallback xmlns="">
                  <p:sp>
                    <p:nvSpPr>
                      <p:cNvPr id="108" name="TextBox 107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933432" y="5364560"/>
                        <a:ext cx="596124" cy="307777"/>
                      </a:xfrm>
                      <a:prstGeom prst="rect">
                        <a:avLst/>
                      </a:prstGeom>
                      <a:blipFill rotWithShape="0">
                        <a:blip r:embed="rId23"/>
                        <a:stretch>
                          <a:fillRect b="-10000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09" name="TextBox 108"/>
                      <p:cNvSpPr txBox="1"/>
                      <p:nvPr/>
                    </p:nvSpPr>
                    <p:spPr>
                      <a:xfrm>
                        <a:off x="2793442" y="5364560"/>
                        <a:ext cx="551113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b="0" i="1" smtClean="0">
                                      <a:latin typeface="Cambria Math" charset="0"/>
                                    </a:rPr>
                                    <m:t>𝑖</m:t>
                                  </m:r>
                                </m:e>
                                <m:sup>
                                  <m:r>
                                    <a:rPr lang="en-US" sz="1400" b="0" i="1" smtClean="0">
                                      <a:latin typeface="Cambria Math" charset="0"/>
                                    </a:rPr>
                                    <m:t>&lt;</m:t>
                                  </m:r>
                                  <m:r>
                                    <a:rPr lang="en-US" sz="1400" b="0" i="1" smtClean="0">
                                      <a:latin typeface="Cambria Math" charset="0"/>
                                    </a:rPr>
                                    <m:t>𝑡</m:t>
                                  </m:r>
                                  <m:r>
                                    <a:rPr lang="en-US" sz="1400" b="0" i="1" smtClean="0">
                                      <a:latin typeface="Cambria Math" charset="0"/>
                                    </a:rPr>
                                    <m:t>&gt;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en-US" sz="1400" dirty="0"/>
                      </a:p>
                    </p:txBody>
                  </p:sp>
                </mc:Choice>
                <mc:Fallback xmlns="">
                  <p:sp>
                    <p:nvSpPr>
                      <p:cNvPr id="109" name="TextBox 108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793442" y="5364560"/>
                        <a:ext cx="551113" cy="307777"/>
                      </a:xfrm>
                      <a:prstGeom prst="rect">
                        <a:avLst/>
                      </a:prstGeom>
                      <a:blipFill rotWithShape="0">
                        <a:blip r:embed="rId24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cxnSp>
                <p:nvCxnSpPr>
                  <p:cNvPr id="110" name="Straight Arrow Connector 109"/>
                  <p:cNvCxnSpPr/>
                  <p:nvPr/>
                </p:nvCxnSpPr>
                <p:spPr>
                  <a:xfrm flipH="1" flipV="1">
                    <a:off x="5299317" y="4111097"/>
                    <a:ext cx="0" cy="1332249"/>
                  </a:xfrm>
                  <a:prstGeom prst="straightConnector1">
                    <a:avLst/>
                  </a:prstGeom>
                  <a:ln w="15875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14" name="TextBox 113"/>
                      <p:cNvSpPr txBox="1"/>
                      <p:nvPr/>
                    </p:nvSpPr>
                    <p:spPr>
                      <a:xfrm>
                        <a:off x="4986098" y="3257070"/>
                        <a:ext cx="772263" cy="4001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&lt;</m:t>
                                  </m:r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𝑡</m:t>
                                  </m:r>
                                  <m:r>
                                    <a:rPr lang="en-US" sz="2000" b="0" i="1" smtClean="0">
                                      <a:latin typeface="Cambria Math" charset="0"/>
                                    </a:rPr>
                                    <m:t>&gt;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en-US" sz="2000" dirty="0"/>
                      </a:p>
                    </p:txBody>
                  </p:sp>
                </mc:Choice>
                <mc:Fallback xmlns="">
                  <p:sp>
                    <p:nvSpPr>
                      <p:cNvPr id="114" name="TextBox 113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986098" y="3257070"/>
                        <a:ext cx="772263" cy="400110"/>
                      </a:xfrm>
                      <a:prstGeom prst="rect">
                        <a:avLst/>
                      </a:prstGeom>
                      <a:blipFill rotWithShape="0">
                        <a:blip r:embed="rId25"/>
                        <a:stretch>
                          <a:fillRect b="-7692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cxnSp>
                <p:nvCxnSpPr>
                  <p:cNvPr id="116" name="Straight Connector 115"/>
                  <p:cNvCxnSpPr/>
                  <p:nvPr/>
                </p:nvCxnSpPr>
                <p:spPr>
                  <a:xfrm>
                    <a:off x="2122714" y="6131960"/>
                    <a:ext cx="0" cy="314270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53" name="Group 52"/>
              <p:cNvGrpSpPr/>
              <p:nvPr/>
            </p:nvGrpSpPr>
            <p:grpSpPr>
              <a:xfrm>
                <a:off x="10771706" y="1699122"/>
                <a:ext cx="302835" cy="685108"/>
                <a:chOff x="10771706" y="1699122"/>
                <a:chExt cx="302835" cy="685108"/>
              </a:xfrm>
            </p:grpSpPr>
            <p:sp>
              <p:nvSpPr>
                <p:cNvPr id="52" name="TextBox 51"/>
                <p:cNvSpPr txBox="1"/>
                <p:nvPr/>
              </p:nvSpPr>
              <p:spPr>
                <a:xfrm>
                  <a:off x="10779267" y="1699122"/>
                  <a:ext cx="29527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</a:rPr>
                    <a:t>-</a:t>
                  </a:r>
                </a:p>
              </p:txBody>
            </p:sp>
            <p:sp>
              <p:nvSpPr>
                <p:cNvPr id="188" name="TextBox 187"/>
                <p:cNvSpPr txBox="1"/>
                <p:nvPr/>
              </p:nvSpPr>
              <p:spPr>
                <a:xfrm>
                  <a:off x="10779267" y="1749306"/>
                  <a:ext cx="29527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</a:rPr>
                    <a:t>-</a:t>
                  </a:r>
                </a:p>
              </p:txBody>
            </p:sp>
            <p:sp>
              <p:nvSpPr>
                <p:cNvPr id="189" name="TextBox 188"/>
                <p:cNvSpPr txBox="1"/>
                <p:nvPr/>
              </p:nvSpPr>
              <p:spPr>
                <a:xfrm>
                  <a:off x="10771706" y="1813020"/>
                  <a:ext cx="29527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</a:rPr>
                    <a:t>-</a:t>
                  </a:r>
                </a:p>
              </p:txBody>
            </p:sp>
            <p:sp>
              <p:nvSpPr>
                <p:cNvPr id="190" name="TextBox 189"/>
                <p:cNvSpPr txBox="1"/>
                <p:nvPr/>
              </p:nvSpPr>
              <p:spPr>
                <a:xfrm>
                  <a:off x="10775487" y="1861010"/>
                  <a:ext cx="29527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</a:rPr>
                    <a:t>-</a:t>
                  </a:r>
                </a:p>
              </p:txBody>
            </p:sp>
          </p:grpSp>
        </p:grpSp>
        <p:grpSp>
          <p:nvGrpSpPr>
            <p:cNvPr id="5" name="Group 4"/>
            <p:cNvGrpSpPr/>
            <p:nvPr/>
          </p:nvGrpSpPr>
          <p:grpSpPr>
            <a:xfrm>
              <a:off x="7945525" y="2032572"/>
              <a:ext cx="300082" cy="369332"/>
              <a:chOff x="-1474217" y="3505574"/>
              <a:chExt cx="300082" cy="369332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-1474217" y="3505574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*</a:t>
                </a:r>
              </a:p>
            </p:txBody>
          </p:sp>
          <p:sp>
            <p:nvSpPr>
              <p:cNvPr id="4" name="Oval 3"/>
              <p:cNvSpPr/>
              <p:nvPr/>
            </p:nvSpPr>
            <p:spPr>
              <a:xfrm>
                <a:off x="-1420290" y="3553996"/>
                <a:ext cx="182880" cy="18288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2" name="Group 191"/>
            <p:cNvGrpSpPr/>
            <p:nvPr/>
          </p:nvGrpSpPr>
          <p:grpSpPr>
            <a:xfrm>
              <a:off x="8871381" y="2502056"/>
              <a:ext cx="300082" cy="369332"/>
              <a:chOff x="-1474217" y="3505574"/>
              <a:chExt cx="300082" cy="369332"/>
            </a:xfrm>
          </p:grpSpPr>
          <p:sp>
            <p:nvSpPr>
              <p:cNvPr id="193" name="TextBox 192"/>
              <p:cNvSpPr txBox="1"/>
              <p:nvPr/>
            </p:nvSpPr>
            <p:spPr>
              <a:xfrm>
                <a:off x="-1474217" y="3505574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*</a:t>
                </a:r>
              </a:p>
            </p:txBody>
          </p:sp>
          <p:sp>
            <p:nvSpPr>
              <p:cNvPr id="194" name="Oval 193"/>
              <p:cNvSpPr/>
              <p:nvPr/>
            </p:nvSpPr>
            <p:spPr>
              <a:xfrm>
                <a:off x="-1420290" y="3553996"/>
                <a:ext cx="182880" cy="18288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5" name="Group 194"/>
            <p:cNvGrpSpPr/>
            <p:nvPr/>
          </p:nvGrpSpPr>
          <p:grpSpPr>
            <a:xfrm>
              <a:off x="10420901" y="2792102"/>
              <a:ext cx="300082" cy="359664"/>
              <a:chOff x="-1474217" y="3505574"/>
              <a:chExt cx="300082" cy="369332"/>
            </a:xfrm>
          </p:grpSpPr>
          <p:sp>
            <p:nvSpPr>
              <p:cNvPr id="196" name="TextBox 195"/>
              <p:cNvSpPr txBox="1"/>
              <p:nvPr/>
            </p:nvSpPr>
            <p:spPr>
              <a:xfrm>
                <a:off x="-1474217" y="3505574"/>
                <a:ext cx="3000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*</a:t>
                </a:r>
              </a:p>
            </p:txBody>
          </p:sp>
          <p:sp>
            <p:nvSpPr>
              <p:cNvPr id="197" name="Oval 196"/>
              <p:cNvSpPr/>
              <p:nvPr/>
            </p:nvSpPr>
            <p:spPr>
              <a:xfrm>
                <a:off x="-1420290" y="3553996"/>
                <a:ext cx="182880" cy="18288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5" name="Group 34"/>
          <p:cNvGrpSpPr/>
          <p:nvPr/>
        </p:nvGrpSpPr>
        <p:grpSpPr>
          <a:xfrm>
            <a:off x="122192" y="4183952"/>
            <a:ext cx="3867530" cy="2740781"/>
            <a:chOff x="122192" y="4183952"/>
            <a:chExt cx="3867530" cy="2740781"/>
          </a:xfrm>
        </p:grpSpPr>
        <p:grpSp>
          <p:nvGrpSpPr>
            <p:cNvPr id="479" name="Group 478"/>
            <p:cNvGrpSpPr/>
            <p:nvPr/>
          </p:nvGrpSpPr>
          <p:grpSpPr>
            <a:xfrm>
              <a:off x="122192" y="4183952"/>
              <a:ext cx="3867530" cy="2740781"/>
              <a:chOff x="122192" y="4183952"/>
              <a:chExt cx="3867530" cy="2740781"/>
            </a:xfrm>
          </p:grpSpPr>
          <p:grpSp>
            <p:nvGrpSpPr>
              <p:cNvPr id="470" name="Group 469"/>
              <p:cNvGrpSpPr/>
              <p:nvPr/>
            </p:nvGrpSpPr>
            <p:grpSpPr>
              <a:xfrm>
                <a:off x="122192" y="4183952"/>
                <a:ext cx="3867530" cy="2740781"/>
                <a:chOff x="111113" y="4199264"/>
                <a:chExt cx="3867530" cy="2740781"/>
              </a:xfrm>
            </p:grpSpPr>
            <p:cxnSp>
              <p:nvCxnSpPr>
                <p:cNvPr id="309" name="Straight Arrow Connector 308"/>
                <p:cNvCxnSpPr/>
                <p:nvPr/>
              </p:nvCxnSpPr>
              <p:spPr>
                <a:xfrm flipV="1">
                  <a:off x="2844837" y="4485091"/>
                  <a:ext cx="0" cy="160883"/>
                </a:xfrm>
                <a:prstGeom prst="straightConnector1">
                  <a:avLst/>
                </a:prstGeom>
                <a:ln w="158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11" name="TextBox 310"/>
                    <p:cNvSpPr txBox="1"/>
                    <p:nvPr/>
                  </p:nvSpPr>
                  <p:spPr>
                    <a:xfrm>
                      <a:off x="111113" y="5157502"/>
                      <a:ext cx="708848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&lt;0&gt;</m:t>
                                </m:r>
                              </m:sup>
                            </m:sSup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311" name="TextBox 31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11113" y="5157502"/>
                      <a:ext cx="708848" cy="369332"/>
                    </a:xfrm>
                    <a:prstGeom prst="rect">
                      <a:avLst/>
                    </a:prstGeom>
                    <a:blipFill rotWithShape="0">
                      <a:blip r:embed="rId2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12" name="TextBox 311"/>
                    <p:cNvSpPr txBox="1"/>
                    <p:nvPr/>
                  </p:nvSpPr>
                  <p:spPr>
                    <a:xfrm>
                      <a:off x="111113" y="5771676"/>
                      <a:ext cx="725648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&lt;0&gt;</m:t>
                                </m:r>
                              </m:sup>
                            </m:sSup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312" name="TextBox 31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11113" y="5771676"/>
                      <a:ext cx="725648" cy="369332"/>
                    </a:xfrm>
                    <a:prstGeom prst="rect">
                      <a:avLst/>
                    </a:prstGeom>
                    <a:blipFill rotWithShape="0">
                      <a:blip r:embed="rId2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13" name="TextBox 312"/>
                    <p:cNvSpPr txBox="1"/>
                    <p:nvPr/>
                  </p:nvSpPr>
                  <p:spPr>
                    <a:xfrm>
                      <a:off x="3269795" y="4982630"/>
                      <a:ext cx="708848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&lt;1&gt;</m:t>
                                </m:r>
                              </m:sup>
                            </m:sSup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313" name="TextBox 31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269795" y="4982630"/>
                      <a:ext cx="708848" cy="369332"/>
                    </a:xfrm>
                    <a:prstGeom prst="rect">
                      <a:avLst/>
                    </a:prstGeom>
                    <a:blipFill rotWithShape="0">
                      <a:blip r:embed="rId2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14" name="TextBox 313"/>
                    <p:cNvSpPr txBox="1"/>
                    <p:nvPr/>
                  </p:nvSpPr>
                  <p:spPr>
                    <a:xfrm>
                      <a:off x="952872" y="6570713"/>
                      <a:ext cx="727828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&lt;1&gt;</m:t>
                                </m:r>
                              </m:sup>
                            </m:sSup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314" name="TextBox 313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52872" y="6570713"/>
                      <a:ext cx="727828" cy="369332"/>
                    </a:xfrm>
                    <a:prstGeom prst="rect">
                      <a:avLst/>
                    </a:prstGeom>
                    <a:blipFill rotWithShape="0">
                      <a:blip r:embed="rId29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315" name="Rectangle 314"/>
                <p:cNvSpPr/>
                <p:nvPr/>
              </p:nvSpPr>
              <p:spPr>
                <a:xfrm>
                  <a:off x="1022200" y="5145558"/>
                  <a:ext cx="1976274" cy="1253969"/>
                </a:xfrm>
                <a:prstGeom prst="rect">
                  <a:avLst/>
                </a:prstGeom>
                <a:noFill/>
                <a:ln w="222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 dirty="0"/>
                </a:p>
              </p:txBody>
            </p:sp>
            <p:sp>
              <p:nvSpPr>
                <p:cNvPr id="316" name="Rectangle 315"/>
                <p:cNvSpPr/>
                <p:nvPr/>
              </p:nvSpPr>
              <p:spPr>
                <a:xfrm>
                  <a:off x="1116166" y="5840764"/>
                  <a:ext cx="352360" cy="176557"/>
                </a:xfrm>
                <a:prstGeom prst="rect">
                  <a:avLst/>
                </a:prstGeom>
                <a:noFill/>
                <a:ln w="222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317" name="Rectangle 316"/>
                <p:cNvSpPr/>
                <p:nvPr/>
              </p:nvSpPr>
              <p:spPr>
                <a:xfrm>
                  <a:off x="1636300" y="5840764"/>
                  <a:ext cx="330931" cy="176557"/>
                </a:xfrm>
                <a:prstGeom prst="rect">
                  <a:avLst/>
                </a:prstGeom>
                <a:noFill/>
                <a:ln w="222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318" name="Rectangle 317"/>
                <p:cNvSpPr/>
                <p:nvPr/>
              </p:nvSpPr>
              <p:spPr>
                <a:xfrm>
                  <a:off x="2104968" y="5840764"/>
                  <a:ext cx="224688" cy="176557"/>
                </a:xfrm>
                <a:prstGeom prst="rect">
                  <a:avLst/>
                </a:prstGeom>
                <a:noFill/>
                <a:ln w="222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319" name="Rectangle 318"/>
                <p:cNvSpPr/>
                <p:nvPr/>
              </p:nvSpPr>
              <p:spPr>
                <a:xfrm>
                  <a:off x="2412124" y="5840764"/>
                  <a:ext cx="399639" cy="176557"/>
                </a:xfrm>
                <a:prstGeom prst="rect">
                  <a:avLst/>
                </a:prstGeom>
                <a:noFill/>
                <a:ln w="222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dirty="0">
                    <a:latin typeface="Century Schoolbook" charset="0"/>
                    <a:ea typeface="Century Schoolbook" charset="0"/>
                    <a:cs typeface="Century Schoolbook" charset="0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21" name="Rectangle 320"/>
                    <p:cNvSpPr/>
                    <p:nvPr/>
                  </p:nvSpPr>
                  <p:spPr>
                    <a:xfrm>
                      <a:off x="1639089" y="5174013"/>
                      <a:ext cx="233825" cy="264835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1400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⨁</m:t>
                            </m:r>
                          </m:oMath>
                        </m:oMathPara>
                      </a14:m>
                      <a:endParaRPr lang="en-US" sz="1400" dirty="0"/>
                    </a:p>
                  </p:txBody>
                </p:sp>
              </mc:Choice>
              <mc:Fallback xmlns="">
                <p:sp>
                  <p:nvSpPr>
                    <p:cNvPr id="321" name="Rectangle 320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639089" y="5174013"/>
                      <a:ext cx="233825" cy="264835"/>
                    </a:xfrm>
                    <a:prstGeom prst="rect">
                      <a:avLst/>
                    </a:prstGeom>
                    <a:blipFill rotWithShape="0">
                      <a:blip r:embed="rId31"/>
                      <a:stretch>
                        <a:fillRect r="-34211" b="-11364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322" name="TextBox 321"/>
                <p:cNvSpPr txBox="1"/>
                <p:nvPr/>
              </p:nvSpPr>
              <p:spPr>
                <a:xfrm>
                  <a:off x="1725566" y="5536893"/>
                  <a:ext cx="43" cy="17751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endParaRPr lang="en-US" sz="1400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24" name="TextBox 323"/>
                    <p:cNvSpPr txBox="1"/>
                    <p:nvPr/>
                  </p:nvSpPr>
                  <p:spPr>
                    <a:xfrm>
                      <a:off x="2104968" y="4844649"/>
                      <a:ext cx="666273" cy="33855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b="0" i="1" smtClean="0">
                                    <a:latin typeface="Cambria Math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1600" b="0" i="1" smtClean="0">
                                    <a:latin typeface="Cambria Math" charset="0"/>
                                  </a:rPr>
                                  <m:t>&lt;1&gt;</m:t>
                                </m:r>
                              </m:sup>
                            </m:sSup>
                          </m:oMath>
                        </m:oMathPara>
                      </a14:m>
                      <a:endParaRPr lang="en-US" sz="1600" dirty="0"/>
                    </a:p>
                  </p:txBody>
                </p:sp>
              </mc:Choice>
              <mc:Fallback xmlns="">
                <p:sp>
                  <p:nvSpPr>
                    <p:cNvPr id="324" name="TextBox 323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104968" y="4844649"/>
                      <a:ext cx="666273" cy="338554"/>
                    </a:xfrm>
                    <a:prstGeom prst="rect">
                      <a:avLst/>
                    </a:prstGeom>
                    <a:blipFill rotWithShape="0">
                      <a:blip r:embed="rId3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25" name="TextBox 324"/>
                    <p:cNvSpPr txBox="1"/>
                    <p:nvPr/>
                  </p:nvSpPr>
                  <p:spPr>
                    <a:xfrm>
                      <a:off x="3097704" y="5905131"/>
                      <a:ext cx="725648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&lt;1&gt;</m:t>
                                </m:r>
                              </m:sup>
                            </m:sSup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325" name="TextBox 32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097704" y="5905131"/>
                      <a:ext cx="725648" cy="369332"/>
                    </a:xfrm>
                    <a:prstGeom prst="rect">
                      <a:avLst/>
                    </a:prstGeom>
                    <a:blipFill rotWithShape="0">
                      <a:blip r:embed="rId3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326" name="Group 325"/>
                <p:cNvGrpSpPr/>
                <p:nvPr/>
              </p:nvGrpSpPr>
              <p:grpSpPr>
                <a:xfrm>
                  <a:off x="2510427" y="4661922"/>
                  <a:ext cx="668819" cy="246221"/>
                  <a:chOff x="1904987" y="5479971"/>
                  <a:chExt cx="1289034" cy="343373"/>
                </a:xfrm>
              </p:grpSpPr>
              <p:sp>
                <p:nvSpPr>
                  <p:cNvPr id="338" name="TextBox 337"/>
                  <p:cNvSpPr txBox="1"/>
                  <p:nvPr/>
                </p:nvSpPr>
                <p:spPr>
                  <a:xfrm>
                    <a:off x="1904987" y="5479971"/>
                    <a:ext cx="1289034" cy="34337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000" dirty="0">
                        <a:latin typeface="Century Schoolbook" charset="0"/>
                        <a:ea typeface="Century Schoolbook" charset="0"/>
                        <a:cs typeface="Century Schoolbook" charset="0"/>
                      </a:rPr>
                      <a:t>softmax</a:t>
                    </a:r>
                  </a:p>
                </p:txBody>
              </p:sp>
              <p:sp>
                <p:nvSpPr>
                  <p:cNvPr id="339" name="Rectangle 338"/>
                  <p:cNvSpPr/>
                  <p:nvPr/>
                </p:nvSpPr>
                <p:spPr>
                  <a:xfrm>
                    <a:off x="2022068" y="5520225"/>
                    <a:ext cx="1047985" cy="291580"/>
                  </a:xfrm>
                  <a:prstGeom prst="rect">
                    <a:avLst/>
                  </a:prstGeom>
                  <a:noFill/>
                  <a:ln w="222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327" name="Straight Arrow Connector 326"/>
                <p:cNvCxnSpPr/>
                <p:nvPr/>
              </p:nvCxnSpPr>
              <p:spPr>
                <a:xfrm flipV="1">
                  <a:off x="788840" y="5306454"/>
                  <a:ext cx="439466" cy="0"/>
                </a:xfrm>
                <a:prstGeom prst="straightConnector1">
                  <a:avLst/>
                </a:prstGeom>
                <a:ln w="158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8" name="Straight Arrow Connector 327"/>
                <p:cNvCxnSpPr/>
                <p:nvPr/>
              </p:nvCxnSpPr>
              <p:spPr>
                <a:xfrm flipV="1">
                  <a:off x="1422724" y="5310311"/>
                  <a:ext cx="292930" cy="0"/>
                </a:xfrm>
                <a:prstGeom prst="straightConnector1">
                  <a:avLst/>
                </a:prstGeom>
                <a:ln w="158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9" name="Straight Arrow Connector 328"/>
                <p:cNvCxnSpPr/>
                <p:nvPr/>
              </p:nvCxnSpPr>
              <p:spPr>
                <a:xfrm>
                  <a:off x="1911363" y="5309892"/>
                  <a:ext cx="1401006" cy="419"/>
                </a:xfrm>
                <a:prstGeom prst="straightConnector1">
                  <a:avLst/>
                </a:prstGeom>
                <a:ln w="158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3" name="Straight Arrow Connector 332"/>
                <p:cNvCxnSpPr>
                  <a:endCxn id="316" idx="2"/>
                </p:cNvCxnSpPr>
                <p:nvPr/>
              </p:nvCxnSpPr>
              <p:spPr>
                <a:xfrm flipV="1">
                  <a:off x="1292346" y="6017321"/>
                  <a:ext cx="0" cy="315857"/>
                </a:xfrm>
                <a:prstGeom prst="straightConnector1">
                  <a:avLst/>
                </a:prstGeom>
                <a:ln w="158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5" name="Straight Arrow Connector 334"/>
                <p:cNvCxnSpPr/>
                <p:nvPr/>
              </p:nvCxnSpPr>
              <p:spPr>
                <a:xfrm flipH="1" flipV="1">
                  <a:off x="2853083" y="4889663"/>
                  <a:ext cx="0" cy="955310"/>
                </a:xfrm>
                <a:prstGeom prst="straightConnector1">
                  <a:avLst/>
                </a:prstGeom>
                <a:ln w="158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36" name="TextBox 335"/>
                    <p:cNvSpPr txBox="1"/>
                    <p:nvPr/>
                  </p:nvSpPr>
                  <p:spPr>
                    <a:xfrm>
                      <a:off x="2579476" y="4199264"/>
                      <a:ext cx="732893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&lt;1&gt;</m:t>
                                </m:r>
                              </m:sup>
                            </m:sSup>
                          </m:oMath>
                        </m:oMathPara>
                      </a14:m>
                      <a:endParaRPr lang="en-US" sz="1400" dirty="0"/>
                    </a:p>
                  </p:txBody>
                </p:sp>
              </mc:Choice>
              <mc:Fallback xmlns="">
                <p:sp>
                  <p:nvSpPr>
                    <p:cNvPr id="336" name="TextBox 33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579476" y="4199264"/>
                      <a:ext cx="732893" cy="369332"/>
                    </a:xfrm>
                    <a:prstGeom prst="rect">
                      <a:avLst/>
                    </a:prstGeom>
                    <a:blipFill rotWithShape="0">
                      <a:blip r:embed="rId34"/>
                      <a:stretch>
                        <a:fillRect b="-491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337" name="Straight Connector 336"/>
                <p:cNvCxnSpPr/>
                <p:nvPr/>
              </p:nvCxnSpPr>
              <p:spPr>
                <a:xfrm>
                  <a:off x="1157031" y="6351724"/>
                  <a:ext cx="0" cy="225352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Elbow Connector 306"/>
                <p:cNvCxnSpPr/>
                <p:nvPr/>
              </p:nvCxnSpPr>
              <p:spPr>
                <a:xfrm>
                  <a:off x="750417" y="5966298"/>
                  <a:ext cx="1864896" cy="383673"/>
                </a:xfrm>
                <a:prstGeom prst="bentConnector3">
                  <a:avLst>
                    <a:gd name="adj1" fmla="val 17312"/>
                  </a:avLst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8" name="Straight Arrow Connector 307"/>
                <p:cNvCxnSpPr/>
                <p:nvPr/>
              </p:nvCxnSpPr>
              <p:spPr>
                <a:xfrm flipV="1">
                  <a:off x="2847802" y="5831567"/>
                  <a:ext cx="1007450" cy="0"/>
                </a:xfrm>
                <a:prstGeom prst="straightConnector1">
                  <a:avLst/>
                </a:prstGeom>
                <a:ln w="158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Straight Arrow Connector 200"/>
                <p:cNvCxnSpPr/>
                <p:nvPr/>
              </p:nvCxnSpPr>
              <p:spPr>
                <a:xfrm flipV="1">
                  <a:off x="1807912" y="6017321"/>
                  <a:ext cx="0" cy="315857"/>
                </a:xfrm>
                <a:prstGeom prst="straightConnector1">
                  <a:avLst/>
                </a:prstGeom>
                <a:ln w="158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Straight Arrow Connector 201"/>
                <p:cNvCxnSpPr/>
                <p:nvPr/>
              </p:nvCxnSpPr>
              <p:spPr>
                <a:xfrm flipV="1">
                  <a:off x="2226201" y="6034114"/>
                  <a:ext cx="0" cy="315857"/>
                </a:xfrm>
                <a:prstGeom prst="straightConnector1">
                  <a:avLst/>
                </a:prstGeom>
                <a:ln w="158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Straight Arrow Connector 202"/>
                <p:cNvCxnSpPr/>
                <p:nvPr/>
              </p:nvCxnSpPr>
              <p:spPr>
                <a:xfrm flipV="1">
                  <a:off x="2613880" y="6034114"/>
                  <a:ext cx="0" cy="315857"/>
                </a:xfrm>
                <a:prstGeom prst="straightConnector1">
                  <a:avLst/>
                </a:prstGeom>
                <a:ln w="158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8" name="Group 477"/>
              <p:cNvGrpSpPr/>
              <p:nvPr/>
            </p:nvGrpSpPr>
            <p:grpSpPr>
              <a:xfrm>
                <a:off x="2704236" y="4947531"/>
                <a:ext cx="316540" cy="672713"/>
                <a:chOff x="2705057" y="4946775"/>
                <a:chExt cx="316540" cy="672713"/>
              </a:xfrm>
            </p:grpSpPr>
            <p:sp>
              <p:nvSpPr>
                <p:cNvPr id="364" name="TextBox 363"/>
                <p:cNvSpPr txBox="1"/>
                <p:nvPr/>
              </p:nvSpPr>
              <p:spPr>
                <a:xfrm>
                  <a:off x="2721688" y="4975529"/>
                  <a:ext cx="29527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</a:rPr>
                    <a:t>-</a:t>
                  </a:r>
                </a:p>
              </p:txBody>
            </p:sp>
            <p:sp>
              <p:nvSpPr>
                <p:cNvPr id="363" name="TextBox 362"/>
                <p:cNvSpPr txBox="1"/>
                <p:nvPr/>
              </p:nvSpPr>
              <p:spPr>
                <a:xfrm>
                  <a:off x="2716525" y="5059486"/>
                  <a:ext cx="29527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</a:rPr>
                    <a:t>-</a:t>
                  </a:r>
                </a:p>
              </p:txBody>
            </p:sp>
            <p:sp>
              <p:nvSpPr>
                <p:cNvPr id="365" name="TextBox 364"/>
                <p:cNvSpPr txBox="1"/>
                <p:nvPr/>
              </p:nvSpPr>
              <p:spPr>
                <a:xfrm>
                  <a:off x="2726323" y="4946775"/>
                  <a:ext cx="29527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</a:rPr>
                    <a:t>-</a:t>
                  </a:r>
                </a:p>
              </p:txBody>
            </p:sp>
            <p:sp>
              <p:nvSpPr>
                <p:cNvPr id="366" name="TextBox 365"/>
                <p:cNvSpPr txBox="1"/>
                <p:nvPr/>
              </p:nvSpPr>
              <p:spPr>
                <a:xfrm>
                  <a:off x="2705057" y="5096268"/>
                  <a:ext cx="29527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</a:rPr>
                    <a:t>-</a:t>
                  </a:r>
                </a:p>
              </p:txBody>
            </p:sp>
          </p:grpSp>
        </p:grpSp>
        <p:grpSp>
          <p:nvGrpSpPr>
            <p:cNvPr id="199" name="Group 198"/>
            <p:cNvGrpSpPr/>
            <p:nvPr/>
          </p:nvGrpSpPr>
          <p:grpSpPr>
            <a:xfrm>
              <a:off x="1194928" y="5151984"/>
              <a:ext cx="297533" cy="369332"/>
              <a:chOff x="-1480460" y="3459686"/>
              <a:chExt cx="316802" cy="481839"/>
            </a:xfrm>
          </p:grpSpPr>
          <p:sp>
            <p:nvSpPr>
              <p:cNvPr id="200" name="TextBox 199"/>
              <p:cNvSpPr txBox="1"/>
              <p:nvPr/>
            </p:nvSpPr>
            <p:spPr>
              <a:xfrm>
                <a:off x="-1480460" y="3459686"/>
                <a:ext cx="316802" cy="481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*</a:t>
                </a:r>
              </a:p>
            </p:txBody>
          </p:sp>
          <p:sp>
            <p:nvSpPr>
              <p:cNvPr id="204" name="Oval 203"/>
              <p:cNvSpPr/>
              <p:nvPr/>
            </p:nvSpPr>
            <p:spPr>
              <a:xfrm>
                <a:off x="-1420290" y="3553996"/>
                <a:ext cx="184615" cy="180757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5" name="Group 14"/>
          <p:cNvGrpSpPr/>
          <p:nvPr/>
        </p:nvGrpSpPr>
        <p:grpSpPr>
          <a:xfrm>
            <a:off x="4038921" y="4211583"/>
            <a:ext cx="3901711" cy="2685519"/>
            <a:chOff x="4038921" y="4211583"/>
            <a:chExt cx="3901711" cy="2685519"/>
          </a:xfrm>
        </p:grpSpPr>
        <p:grpSp>
          <p:nvGrpSpPr>
            <p:cNvPr id="480" name="Group 479"/>
            <p:cNvGrpSpPr/>
            <p:nvPr/>
          </p:nvGrpSpPr>
          <p:grpSpPr>
            <a:xfrm>
              <a:off x="4038921" y="4211583"/>
              <a:ext cx="3901711" cy="2685519"/>
              <a:chOff x="4038921" y="4211583"/>
              <a:chExt cx="3901711" cy="2685519"/>
            </a:xfrm>
          </p:grpSpPr>
          <p:grpSp>
            <p:nvGrpSpPr>
              <p:cNvPr id="475" name="Group 474"/>
              <p:cNvGrpSpPr/>
              <p:nvPr/>
            </p:nvGrpSpPr>
            <p:grpSpPr>
              <a:xfrm>
                <a:off x="4038921" y="4211583"/>
                <a:ext cx="3901711" cy="2685519"/>
                <a:chOff x="4038921" y="4211583"/>
                <a:chExt cx="3901711" cy="2685519"/>
              </a:xfrm>
            </p:grpSpPr>
            <p:grpSp>
              <p:nvGrpSpPr>
                <p:cNvPr id="262" name="Group 261"/>
                <p:cNvGrpSpPr/>
                <p:nvPr/>
              </p:nvGrpSpPr>
              <p:grpSpPr>
                <a:xfrm>
                  <a:off x="4038921" y="4211583"/>
                  <a:ext cx="3744139" cy="2685519"/>
                  <a:chOff x="111113" y="4254526"/>
                  <a:chExt cx="3744139" cy="2685519"/>
                </a:xfrm>
              </p:grpSpPr>
              <p:cxnSp>
                <p:nvCxnSpPr>
                  <p:cNvPr id="263" name="Straight Arrow Connector 262"/>
                  <p:cNvCxnSpPr/>
                  <p:nvPr/>
                </p:nvCxnSpPr>
                <p:spPr>
                  <a:xfrm flipV="1">
                    <a:off x="2844837" y="4485091"/>
                    <a:ext cx="0" cy="160883"/>
                  </a:xfrm>
                  <a:prstGeom prst="straightConnector1">
                    <a:avLst/>
                  </a:prstGeom>
                  <a:ln w="15875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64" name="TextBox 263"/>
                      <p:cNvSpPr txBox="1"/>
                      <p:nvPr/>
                    </p:nvSpPr>
                    <p:spPr>
                      <a:xfrm>
                        <a:off x="111113" y="5157502"/>
                        <a:ext cx="708848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&lt;1&gt;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264" name="TextBox 263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11113" y="5157502"/>
                        <a:ext cx="708848" cy="369332"/>
                      </a:xfrm>
                      <a:prstGeom prst="rect">
                        <a:avLst/>
                      </a:prstGeom>
                      <a:blipFill rotWithShape="0">
                        <a:blip r:embed="rId35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65" name="TextBox 264"/>
                      <p:cNvSpPr txBox="1"/>
                      <p:nvPr/>
                    </p:nvSpPr>
                    <p:spPr>
                      <a:xfrm>
                        <a:off x="111113" y="5771676"/>
                        <a:ext cx="725648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&lt;1&gt;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265" name="TextBox 264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11113" y="5771676"/>
                        <a:ext cx="725648" cy="369332"/>
                      </a:xfrm>
                      <a:prstGeom prst="rect">
                        <a:avLst/>
                      </a:prstGeom>
                      <a:blipFill rotWithShape="0">
                        <a:blip r:embed="rId36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67" name="TextBox 266"/>
                      <p:cNvSpPr txBox="1"/>
                      <p:nvPr/>
                    </p:nvSpPr>
                    <p:spPr>
                      <a:xfrm>
                        <a:off x="952872" y="6570713"/>
                        <a:ext cx="727828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&lt;2&gt;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267" name="TextBox 266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952872" y="6570713"/>
                        <a:ext cx="727828" cy="369332"/>
                      </a:xfrm>
                      <a:prstGeom prst="rect">
                        <a:avLst/>
                      </a:prstGeom>
                      <a:blipFill rotWithShape="0">
                        <a:blip r:embed="rId37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268" name="Rectangle 267"/>
                  <p:cNvSpPr/>
                  <p:nvPr/>
                </p:nvSpPr>
                <p:spPr>
                  <a:xfrm>
                    <a:off x="1022200" y="5145558"/>
                    <a:ext cx="1976274" cy="1253969"/>
                  </a:xfrm>
                  <a:prstGeom prst="rect">
                    <a:avLst/>
                  </a:prstGeom>
                  <a:noFill/>
                  <a:ln w="222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 dirty="0"/>
                  </a:p>
                </p:txBody>
              </p:sp>
              <p:sp>
                <p:nvSpPr>
                  <p:cNvPr id="269" name="Rectangle 268"/>
                  <p:cNvSpPr/>
                  <p:nvPr/>
                </p:nvSpPr>
                <p:spPr>
                  <a:xfrm>
                    <a:off x="1116166" y="5840764"/>
                    <a:ext cx="352360" cy="176557"/>
                  </a:xfrm>
                  <a:prstGeom prst="rect">
                    <a:avLst/>
                  </a:prstGeom>
                  <a:noFill/>
                  <a:ln w="222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270" name="Rectangle 269"/>
                  <p:cNvSpPr/>
                  <p:nvPr/>
                </p:nvSpPr>
                <p:spPr>
                  <a:xfrm>
                    <a:off x="1636300" y="5840764"/>
                    <a:ext cx="330931" cy="176557"/>
                  </a:xfrm>
                  <a:prstGeom prst="rect">
                    <a:avLst/>
                  </a:prstGeom>
                  <a:noFill/>
                  <a:ln w="222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271" name="Rectangle 270"/>
                  <p:cNvSpPr/>
                  <p:nvPr/>
                </p:nvSpPr>
                <p:spPr>
                  <a:xfrm>
                    <a:off x="2104968" y="5840764"/>
                    <a:ext cx="224688" cy="176557"/>
                  </a:xfrm>
                  <a:prstGeom prst="rect">
                    <a:avLst/>
                  </a:prstGeom>
                  <a:noFill/>
                  <a:ln w="222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272" name="Rectangle 271"/>
                  <p:cNvSpPr/>
                  <p:nvPr/>
                </p:nvSpPr>
                <p:spPr>
                  <a:xfrm>
                    <a:off x="2412124" y="5840764"/>
                    <a:ext cx="399639" cy="176557"/>
                  </a:xfrm>
                  <a:prstGeom prst="rect">
                    <a:avLst/>
                  </a:prstGeom>
                  <a:noFill/>
                  <a:ln w="222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latin typeface="Century Schoolbook" charset="0"/>
                      <a:ea typeface="Century Schoolbook" charset="0"/>
                      <a:cs typeface="Century Schoolbook" charset="0"/>
                    </a:endParaRP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74" name="Rectangle 273"/>
                      <p:cNvSpPr/>
                      <p:nvPr/>
                    </p:nvSpPr>
                    <p:spPr>
                      <a:xfrm>
                        <a:off x="1639089" y="5174013"/>
                        <a:ext cx="233825" cy="264835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1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⨁</m:t>
                              </m:r>
                            </m:oMath>
                          </m:oMathPara>
                        </a14:m>
                        <a:endParaRPr lang="en-US" sz="1400" dirty="0"/>
                      </a:p>
                    </p:txBody>
                  </p:sp>
                </mc:Choice>
                <mc:Fallback xmlns="">
                  <p:sp>
                    <p:nvSpPr>
                      <p:cNvPr id="274" name="Rectangle 273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639089" y="5174013"/>
                        <a:ext cx="233825" cy="264835"/>
                      </a:xfrm>
                      <a:prstGeom prst="rect">
                        <a:avLst/>
                      </a:prstGeom>
                      <a:blipFill rotWithShape="0">
                        <a:blip r:embed="rId39"/>
                        <a:stretch>
                          <a:fillRect r="-33333" b="-13953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275" name="TextBox 274"/>
                  <p:cNvSpPr txBox="1"/>
                  <p:nvPr/>
                </p:nvSpPr>
                <p:spPr>
                  <a:xfrm>
                    <a:off x="1725566" y="5536893"/>
                    <a:ext cx="43" cy="17751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endParaRPr lang="en-US" sz="1400" dirty="0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76" name="TextBox 275"/>
                      <p:cNvSpPr txBox="1"/>
                      <p:nvPr/>
                    </p:nvSpPr>
                    <p:spPr>
                      <a:xfrm>
                        <a:off x="2104968" y="4844649"/>
                        <a:ext cx="666273" cy="3385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 smtClean="0">
                                      <a:latin typeface="Cambria Math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1600" b="0" i="1" smtClean="0">
                                      <a:latin typeface="Cambria Math" charset="0"/>
                                    </a:rPr>
                                    <m:t>&lt;2&gt;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en-US" sz="1600" dirty="0"/>
                      </a:p>
                    </p:txBody>
                  </p:sp>
                </mc:Choice>
                <mc:Fallback xmlns="">
                  <p:sp>
                    <p:nvSpPr>
                      <p:cNvPr id="276" name="TextBox 275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104968" y="4844649"/>
                        <a:ext cx="666273" cy="338554"/>
                      </a:xfrm>
                      <a:prstGeom prst="rect">
                        <a:avLst/>
                      </a:prstGeom>
                      <a:blipFill rotWithShape="0">
                        <a:blip r:embed="rId40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77" name="TextBox 276"/>
                      <p:cNvSpPr txBox="1"/>
                      <p:nvPr/>
                    </p:nvSpPr>
                    <p:spPr>
                      <a:xfrm>
                        <a:off x="3097704" y="5905131"/>
                        <a:ext cx="666273" cy="3385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 smtClean="0">
                                      <a:latin typeface="Cambria Math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1600" b="0" i="1" smtClean="0">
                                      <a:latin typeface="Cambria Math" charset="0"/>
                                    </a:rPr>
                                    <m:t>&lt;2&gt;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en-US" sz="1600" dirty="0"/>
                      </a:p>
                    </p:txBody>
                  </p:sp>
                </mc:Choice>
                <mc:Fallback xmlns="">
                  <p:sp>
                    <p:nvSpPr>
                      <p:cNvPr id="277" name="TextBox 276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097704" y="5905131"/>
                        <a:ext cx="666273" cy="338554"/>
                      </a:xfrm>
                      <a:prstGeom prst="rect">
                        <a:avLst/>
                      </a:prstGeom>
                      <a:blipFill rotWithShape="0">
                        <a:blip r:embed="rId41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grpSp>
                <p:nvGrpSpPr>
                  <p:cNvPr id="278" name="Group 277"/>
                  <p:cNvGrpSpPr/>
                  <p:nvPr/>
                </p:nvGrpSpPr>
                <p:grpSpPr>
                  <a:xfrm>
                    <a:off x="2510427" y="4661922"/>
                    <a:ext cx="668819" cy="246221"/>
                    <a:chOff x="1904987" y="5479971"/>
                    <a:chExt cx="1289034" cy="343373"/>
                  </a:xfrm>
                </p:grpSpPr>
                <p:sp>
                  <p:nvSpPr>
                    <p:cNvPr id="291" name="TextBox 290"/>
                    <p:cNvSpPr txBox="1"/>
                    <p:nvPr/>
                  </p:nvSpPr>
                  <p:spPr>
                    <a:xfrm>
                      <a:off x="1904987" y="5479971"/>
                      <a:ext cx="1289034" cy="34337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000" dirty="0">
                          <a:latin typeface="Century Schoolbook" charset="0"/>
                          <a:ea typeface="Century Schoolbook" charset="0"/>
                          <a:cs typeface="Century Schoolbook" charset="0"/>
                        </a:rPr>
                        <a:t>softmax</a:t>
                      </a:r>
                    </a:p>
                  </p:txBody>
                </p:sp>
                <p:sp>
                  <p:nvSpPr>
                    <p:cNvPr id="292" name="Rectangle 291"/>
                    <p:cNvSpPr/>
                    <p:nvPr/>
                  </p:nvSpPr>
                  <p:spPr>
                    <a:xfrm>
                      <a:off x="2022068" y="5520225"/>
                      <a:ext cx="1047985" cy="291580"/>
                    </a:xfrm>
                    <a:prstGeom prst="rect">
                      <a:avLst/>
                    </a:prstGeom>
                    <a:noFill/>
                    <a:ln w="222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cxnSp>
                <p:nvCxnSpPr>
                  <p:cNvPr id="279" name="Straight Arrow Connector 278"/>
                  <p:cNvCxnSpPr/>
                  <p:nvPr/>
                </p:nvCxnSpPr>
                <p:spPr>
                  <a:xfrm flipV="1">
                    <a:off x="788840" y="5319332"/>
                    <a:ext cx="439466" cy="0"/>
                  </a:xfrm>
                  <a:prstGeom prst="straightConnector1">
                    <a:avLst/>
                  </a:prstGeom>
                  <a:ln w="15875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0" name="Straight Arrow Connector 279"/>
                  <p:cNvCxnSpPr/>
                  <p:nvPr/>
                </p:nvCxnSpPr>
                <p:spPr>
                  <a:xfrm flipV="1">
                    <a:off x="1422724" y="5319332"/>
                    <a:ext cx="292930" cy="0"/>
                  </a:xfrm>
                  <a:prstGeom prst="straightConnector1">
                    <a:avLst/>
                  </a:prstGeom>
                  <a:ln w="15875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2" name="Straight Arrow Connector 281"/>
                  <p:cNvCxnSpPr/>
                  <p:nvPr/>
                </p:nvCxnSpPr>
                <p:spPr>
                  <a:xfrm flipV="1">
                    <a:off x="1292346" y="6017321"/>
                    <a:ext cx="0" cy="315857"/>
                  </a:xfrm>
                  <a:prstGeom prst="straightConnector1">
                    <a:avLst/>
                  </a:prstGeom>
                  <a:ln w="15875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3" name="Straight Arrow Connector 282"/>
                  <p:cNvCxnSpPr/>
                  <p:nvPr/>
                </p:nvCxnSpPr>
                <p:spPr>
                  <a:xfrm flipH="1" flipV="1">
                    <a:off x="2853083" y="4889663"/>
                    <a:ext cx="0" cy="955310"/>
                  </a:xfrm>
                  <a:prstGeom prst="straightConnector1">
                    <a:avLst/>
                  </a:prstGeom>
                  <a:ln w="15875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84" name="TextBox 283"/>
                      <p:cNvSpPr txBox="1"/>
                      <p:nvPr/>
                    </p:nvSpPr>
                    <p:spPr>
                      <a:xfrm>
                        <a:off x="2507542" y="4254526"/>
                        <a:ext cx="732893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&lt;2&gt;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284" name="TextBox 283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507542" y="4254526"/>
                        <a:ext cx="732893" cy="369332"/>
                      </a:xfrm>
                      <a:prstGeom prst="rect">
                        <a:avLst/>
                      </a:prstGeom>
                      <a:blipFill rotWithShape="0">
                        <a:blip r:embed="rId42"/>
                        <a:stretch>
                          <a:fillRect b="-6667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cxnSp>
                <p:nvCxnSpPr>
                  <p:cNvPr id="285" name="Straight Connector 284"/>
                  <p:cNvCxnSpPr/>
                  <p:nvPr/>
                </p:nvCxnSpPr>
                <p:spPr>
                  <a:xfrm>
                    <a:off x="1157031" y="6351724"/>
                    <a:ext cx="0" cy="225352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6" name="Elbow Connector 285"/>
                  <p:cNvCxnSpPr/>
                  <p:nvPr/>
                </p:nvCxnSpPr>
                <p:spPr>
                  <a:xfrm>
                    <a:off x="750417" y="5966298"/>
                    <a:ext cx="1864896" cy="383673"/>
                  </a:xfrm>
                  <a:prstGeom prst="bentConnector3">
                    <a:avLst>
                      <a:gd name="adj1" fmla="val 17312"/>
                    </a:avLst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7" name="Straight Arrow Connector 286"/>
                  <p:cNvCxnSpPr/>
                  <p:nvPr/>
                </p:nvCxnSpPr>
                <p:spPr>
                  <a:xfrm flipV="1">
                    <a:off x="2847802" y="5831567"/>
                    <a:ext cx="1007450" cy="0"/>
                  </a:xfrm>
                  <a:prstGeom prst="straightConnector1">
                    <a:avLst/>
                  </a:prstGeom>
                  <a:ln w="15875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8" name="Straight Arrow Connector 287"/>
                  <p:cNvCxnSpPr/>
                  <p:nvPr/>
                </p:nvCxnSpPr>
                <p:spPr>
                  <a:xfrm flipV="1">
                    <a:off x="1807912" y="6017321"/>
                    <a:ext cx="0" cy="315857"/>
                  </a:xfrm>
                  <a:prstGeom prst="straightConnector1">
                    <a:avLst/>
                  </a:prstGeom>
                  <a:ln w="15875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9" name="Straight Arrow Connector 288"/>
                  <p:cNvCxnSpPr/>
                  <p:nvPr/>
                </p:nvCxnSpPr>
                <p:spPr>
                  <a:xfrm flipV="1">
                    <a:off x="2226201" y="6034114"/>
                    <a:ext cx="0" cy="315857"/>
                  </a:xfrm>
                  <a:prstGeom prst="straightConnector1">
                    <a:avLst/>
                  </a:prstGeom>
                  <a:ln w="15875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0" name="Straight Arrow Connector 289"/>
                  <p:cNvCxnSpPr/>
                  <p:nvPr/>
                </p:nvCxnSpPr>
                <p:spPr>
                  <a:xfrm flipV="1">
                    <a:off x="2613880" y="6034114"/>
                    <a:ext cx="0" cy="315857"/>
                  </a:xfrm>
                  <a:prstGeom prst="straightConnector1">
                    <a:avLst/>
                  </a:prstGeom>
                  <a:ln w="15875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59" name="TextBox 358"/>
                    <p:cNvSpPr txBox="1"/>
                    <p:nvPr/>
                  </p:nvSpPr>
                  <p:spPr>
                    <a:xfrm>
                      <a:off x="7231784" y="4926344"/>
                      <a:ext cx="708848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&lt;2&gt;</m:t>
                                </m:r>
                              </m:sup>
                            </m:sSup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359" name="TextBox 35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231784" y="4926344"/>
                      <a:ext cx="708848" cy="369332"/>
                    </a:xfrm>
                    <a:prstGeom prst="rect">
                      <a:avLst/>
                    </a:prstGeom>
                    <a:blipFill rotWithShape="0">
                      <a:blip r:embed="rId4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360" name="Straight Arrow Connector 359"/>
                <p:cNvCxnSpPr/>
                <p:nvPr/>
              </p:nvCxnSpPr>
              <p:spPr>
                <a:xfrm>
                  <a:off x="5873352" y="5276180"/>
                  <a:ext cx="1401006" cy="419"/>
                </a:xfrm>
                <a:prstGeom prst="straightConnector1">
                  <a:avLst/>
                </a:prstGeom>
                <a:ln w="158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7" name="Group 366"/>
              <p:cNvGrpSpPr/>
              <p:nvPr/>
            </p:nvGrpSpPr>
            <p:grpSpPr>
              <a:xfrm>
                <a:off x="6652375" y="4919211"/>
                <a:ext cx="310222" cy="663495"/>
                <a:chOff x="2714775" y="4956730"/>
                <a:chExt cx="310222" cy="663495"/>
              </a:xfrm>
            </p:grpSpPr>
            <p:sp>
              <p:nvSpPr>
                <p:cNvPr id="368" name="TextBox 367"/>
                <p:cNvSpPr txBox="1"/>
                <p:nvPr/>
              </p:nvSpPr>
              <p:spPr>
                <a:xfrm>
                  <a:off x="2716525" y="5059486"/>
                  <a:ext cx="29527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</a:rPr>
                    <a:t>-</a:t>
                  </a:r>
                </a:p>
              </p:txBody>
            </p:sp>
            <p:sp>
              <p:nvSpPr>
                <p:cNvPr id="369" name="TextBox 368"/>
                <p:cNvSpPr txBox="1"/>
                <p:nvPr/>
              </p:nvSpPr>
              <p:spPr>
                <a:xfrm>
                  <a:off x="2729723" y="4993034"/>
                  <a:ext cx="29527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</a:rPr>
                    <a:t>-</a:t>
                  </a:r>
                </a:p>
              </p:txBody>
            </p:sp>
            <p:sp>
              <p:nvSpPr>
                <p:cNvPr id="370" name="TextBox 369"/>
                <p:cNvSpPr txBox="1"/>
                <p:nvPr/>
              </p:nvSpPr>
              <p:spPr>
                <a:xfrm>
                  <a:off x="2723135" y="4956730"/>
                  <a:ext cx="29527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</a:rPr>
                    <a:t>-</a:t>
                  </a:r>
                </a:p>
              </p:txBody>
            </p:sp>
            <p:sp>
              <p:nvSpPr>
                <p:cNvPr id="371" name="TextBox 370"/>
                <p:cNvSpPr txBox="1"/>
                <p:nvPr/>
              </p:nvSpPr>
              <p:spPr>
                <a:xfrm>
                  <a:off x="2714775" y="5097005"/>
                  <a:ext cx="29527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</a:rPr>
                    <a:t>-</a:t>
                  </a:r>
                </a:p>
              </p:txBody>
            </p:sp>
          </p:grpSp>
        </p:grpSp>
        <p:grpSp>
          <p:nvGrpSpPr>
            <p:cNvPr id="205" name="Group 204"/>
            <p:cNvGrpSpPr/>
            <p:nvPr/>
          </p:nvGrpSpPr>
          <p:grpSpPr>
            <a:xfrm>
              <a:off x="5106206" y="5141081"/>
              <a:ext cx="297533" cy="369332"/>
              <a:chOff x="-1480460" y="3459686"/>
              <a:chExt cx="316802" cy="481839"/>
            </a:xfrm>
          </p:grpSpPr>
          <p:sp>
            <p:nvSpPr>
              <p:cNvPr id="206" name="TextBox 205"/>
              <p:cNvSpPr txBox="1"/>
              <p:nvPr/>
            </p:nvSpPr>
            <p:spPr>
              <a:xfrm>
                <a:off x="-1480460" y="3459686"/>
                <a:ext cx="316802" cy="481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*</a:t>
                </a:r>
              </a:p>
            </p:txBody>
          </p:sp>
          <p:sp>
            <p:nvSpPr>
              <p:cNvPr id="207" name="Oval 206"/>
              <p:cNvSpPr/>
              <p:nvPr/>
            </p:nvSpPr>
            <p:spPr>
              <a:xfrm>
                <a:off x="-1420290" y="3553996"/>
                <a:ext cx="184615" cy="180757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7984802" y="4206533"/>
            <a:ext cx="3858674" cy="2695618"/>
            <a:chOff x="7984802" y="4206533"/>
            <a:chExt cx="3858674" cy="2695618"/>
          </a:xfrm>
        </p:grpSpPr>
        <p:grpSp>
          <p:nvGrpSpPr>
            <p:cNvPr id="482" name="Group 481"/>
            <p:cNvGrpSpPr/>
            <p:nvPr/>
          </p:nvGrpSpPr>
          <p:grpSpPr>
            <a:xfrm>
              <a:off x="7984802" y="4206533"/>
              <a:ext cx="3858674" cy="2695618"/>
              <a:chOff x="7984802" y="4206533"/>
              <a:chExt cx="3858674" cy="2695618"/>
            </a:xfrm>
          </p:grpSpPr>
          <p:grpSp>
            <p:nvGrpSpPr>
              <p:cNvPr id="476" name="Group 475"/>
              <p:cNvGrpSpPr/>
              <p:nvPr/>
            </p:nvGrpSpPr>
            <p:grpSpPr>
              <a:xfrm>
                <a:off x="7984802" y="4206533"/>
                <a:ext cx="3858674" cy="2695618"/>
                <a:chOff x="7984802" y="4206533"/>
                <a:chExt cx="3858674" cy="2695618"/>
              </a:xfrm>
            </p:grpSpPr>
            <p:grpSp>
              <p:nvGrpSpPr>
                <p:cNvPr id="293" name="Group 292"/>
                <p:cNvGrpSpPr/>
                <p:nvPr/>
              </p:nvGrpSpPr>
              <p:grpSpPr>
                <a:xfrm>
                  <a:off x="7984802" y="4206533"/>
                  <a:ext cx="3744139" cy="2695618"/>
                  <a:chOff x="111113" y="4244427"/>
                  <a:chExt cx="3744139" cy="2695618"/>
                </a:xfrm>
              </p:grpSpPr>
              <p:cxnSp>
                <p:nvCxnSpPr>
                  <p:cNvPr id="294" name="Straight Arrow Connector 293"/>
                  <p:cNvCxnSpPr/>
                  <p:nvPr/>
                </p:nvCxnSpPr>
                <p:spPr>
                  <a:xfrm flipV="1">
                    <a:off x="2844837" y="4485091"/>
                    <a:ext cx="0" cy="160883"/>
                  </a:xfrm>
                  <a:prstGeom prst="straightConnector1">
                    <a:avLst/>
                  </a:prstGeom>
                  <a:ln w="15875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95" name="TextBox 294"/>
                      <p:cNvSpPr txBox="1"/>
                      <p:nvPr/>
                    </p:nvSpPr>
                    <p:spPr>
                      <a:xfrm>
                        <a:off x="111113" y="5157502"/>
                        <a:ext cx="708848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&lt;2&gt;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295" name="TextBox 294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11113" y="5157502"/>
                        <a:ext cx="708848" cy="369332"/>
                      </a:xfrm>
                      <a:prstGeom prst="rect">
                        <a:avLst/>
                      </a:prstGeom>
                      <a:blipFill rotWithShape="0">
                        <a:blip r:embed="rId44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96" name="TextBox 295"/>
                      <p:cNvSpPr txBox="1"/>
                      <p:nvPr/>
                    </p:nvSpPr>
                    <p:spPr>
                      <a:xfrm>
                        <a:off x="111113" y="5771676"/>
                        <a:ext cx="725648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&lt;2&gt;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296" name="TextBox 295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11113" y="5771676"/>
                        <a:ext cx="725648" cy="369332"/>
                      </a:xfrm>
                      <a:prstGeom prst="rect">
                        <a:avLst/>
                      </a:prstGeom>
                      <a:blipFill rotWithShape="0">
                        <a:blip r:embed="rId45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98" name="TextBox 297"/>
                      <p:cNvSpPr txBox="1"/>
                      <p:nvPr/>
                    </p:nvSpPr>
                    <p:spPr>
                      <a:xfrm>
                        <a:off x="952872" y="6570713"/>
                        <a:ext cx="727828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&lt;3&gt;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298" name="TextBox 297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952872" y="6570713"/>
                        <a:ext cx="727828" cy="369332"/>
                      </a:xfrm>
                      <a:prstGeom prst="rect">
                        <a:avLst/>
                      </a:prstGeom>
                      <a:blipFill rotWithShape="0">
                        <a:blip r:embed="rId46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299" name="Rectangle 298"/>
                  <p:cNvSpPr/>
                  <p:nvPr/>
                </p:nvSpPr>
                <p:spPr>
                  <a:xfrm>
                    <a:off x="1022200" y="5145558"/>
                    <a:ext cx="1976274" cy="1253969"/>
                  </a:xfrm>
                  <a:prstGeom prst="rect">
                    <a:avLst/>
                  </a:prstGeom>
                  <a:noFill/>
                  <a:ln w="222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 dirty="0"/>
                  </a:p>
                </p:txBody>
              </p:sp>
              <p:sp>
                <p:nvSpPr>
                  <p:cNvPr id="300" name="Rectangle 299"/>
                  <p:cNvSpPr/>
                  <p:nvPr/>
                </p:nvSpPr>
                <p:spPr>
                  <a:xfrm>
                    <a:off x="1116166" y="5840764"/>
                    <a:ext cx="352360" cy="176557"/>
                  </a:xfrm>
                  <a:prstGeom prst="rect">
                    <a:avLst/>
                  </a:prstGeom>
                  <a:noFill/>
                  <a:ln w="222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301" name="Rectangle 300"/>
                  <p:cNvSpPr/>
                  <p:nvPr/>
                </p:nvSpPr>
                <p:spPr>
                  <a:xfrm>
                    <a:off x="1636300" y="5840764"/>
                    <a:ext cx="330931" cy="176557"/>
                  </a:xfrm>
                  <a:prstGeom prst="rect">
                    <a:avLst/>
                  </a:prstGeom>
                  <a:noFill/>
                  <a:ln w="222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302" name="Rectangle 301"/>
                  <p:cNvSpPr/>
                  <p:nvPr/>
                </p:nvSpPr>
                <p:spPr>
                  <a:xfrm>
                    <a:off x="2104968" y="5840764"/>
                    <a:ext cx="224688" cy="176557"/>
                  </a:xfrm>
                  <a:prstGeom prst="rect">
                    <a:avLst/>
                  </a:prstGeom>
                  <a:noFill/>
                  <a:ln w="222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400"/>
                  </a:p>
                </p:txBody>
              </p:sp>
              <p:sp>
                <p:nvSpPr>
                  <p:cNvPr id="303" name="Rectangle 302"/>
                  <p:cNvSpPr/>
                  <p:nvPr/>
                </p:nvSpPr>
                <p:spPr>
                  <a:xfrm>
                    <a:off x="2412124" y="5840764"/>
                    <a:ext cx="399639" cy="176557"/>
                  </a:xfrm>
                  <a:prstGeom prst="rect">
                    <a:avLst/>
                  </a:prstGeom>
                  <a:noFill/>
                  <a:ln w="222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dirty="0">
                      <a:latin typeface="Century Schoolbook" charset="0"/>
                      <a:ea typeface="Century Schoolbook" charset="0"/>
                      <a:cs typeface="Century Schoolbook" charset="0"/>
                    </a:endParaRP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40" name="Rectangle 339"/>
                      <p:cNvSpPr/>
                      <p:nvPr/>
                    </p:nvSpPr>
                    <p:spPr>
                      <a:xfrm>
                        <a:off x="1639089" y="5174013"/>
                        <a:ext cx="233825" cy="264835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14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⨁</m:t>
                              </m:r>
                            </m:oMath>
                          </m:oMathPara>
                        </a14:m>
                        <a:endParaRPr lang="en-US" sz="1400" dirty="0"/>
                      </a:p>
                    </p:txBody>
                  </p:sp>
                </mc:Choice>
                <mc:Fallback xmlns="">
                  <p:sp>
                    <p:nvSpPr>
                      <p:cNvPr id="340" name="Rectangle 339"/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639089" y="5174013"/>
                        <a:ext cx="233825" cy="264835"/>
                      </a:xfrm>
                      <a:prstGeom prst="rect">
                        <a:avLst/>
                      </a:prstGeom>
                      <a:blipFill rotWithShape="0">
                        <a:blip r:embed="rId39"/>
                        <a:stretch>
                          <a:fillRect r="-33333" b="-13953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341" name="TextBox 340"/>
                  <p:cNvSpPr txBox="1"/>
                  <p:nvPr/>
                </p:nvSpPr>
                <p:spPr>
                  <a:xfrm>
                    <a:off x="1725566" y="5536893"/>
                    <a:ext cx="43" cy="177512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endParaRPr lang="en-US" sz="1400" dirty="0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42" name="TextBox 341"/>
                      <p:cNvSpPr txBox="1"/>
                      <p:nvPr/>
                    </p:nvSpPr>
                    <p:spPr>
                      <a:xfrm>
                        <a:off x="2104968" y="4844649"/>
                        <a:ext cx="666273" cy="3385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 smtClean="0">
                                      <a:latin typeface="Cambria Math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1600" b="0" i="1" smtClean="0">
                                      <a:latin typeface="Cambria Math" charset="0"/>
                                    </a:rPr>
                                    <m:t>&lt;3&gt;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en-US" sz="1600" dirty="0"/>
                      </a:p>
                    </p:txBody>
                  </p:sp>
                </mc:Choice>
                <mc:Fallback xmlns="">
                  <p:sp>
                    <p:nvSpPr>
                      <p:cNvPr id="342" name="TextBox 341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104968" y="4844649"/>
                        <a:ext cx="666273" cy="338554"/>
                      </a:xfrm>
                      <a:prstGeom prst="rect">
                        <a:avLst/>
                      </a:prstGeom>
                      <a:blipFill rotWithShape="0">
                        <a:blip r:embed="rId47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43" name="TextBox 342"/>
                      <p:cNvSpPr txBox="1"/>
                      <p:nvPr/>
                    </p:nvSpPr>
                    <p:spPr>
                      <a:xfrm>
                        <a:off x="3097704" y="5905131"/>
                        <a:ext cx="666273" cy="3385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 smtClean="0">
                                      <a:latin typeface="Cambria Math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1600" b="0" i="1" smtClean="0">
                                      <a:latin typeface="Cambria Math" charset="0"/>
                                    </a:rPr>
                                    <m:t>&lt;3&gt;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en-US" sz="1600" dirty="0"/>
                      </a:p>
                    </p:txBody>
                  </p:sp>
                </mc:Choice>
                <mc:Fallback xmlns="">
                  <p:sp>
                    <p:nvSpPr>
                      <p:cNvPr id="343" name="TextBox 342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097704" y="5905131"/>
                        <a:ext cx="666273" cy="338554"/>
                      </a:xfrm>
                      <a:prstGeom prst="rect">
                        <a:avLst/>
                      </a:prstGeom>
                      <a:blipFill rotWithShape="0">
                        <a:blip r:embed="rId48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grpSp>
                <p:nvGrpSpPr>
                  <p:cNvPr id="344" name="Group 343"/>
                  <p:cNvGrpSpPr/>
                  <p:nvPr/>
                </p:nvGrpSpPr>
                <p:grpSpPr>
                  <a:xfrm>
                    <a:off x="2510427" y="4661922"/>
                    <a:ext cx="668819" cy="246221"/>
                    <a:chOff x="1904987" y="5479971"/>
                    <a:chExt cx="1289034" cy="343373"/>
                  </a:xfrm>
                </p:grpSpPr>
                <p:sp>
                  <p:nvSpPr>
                    <p:cNvPr id="357" name="TextBox 356"/>
                    <p:cNvSpPr txBox="1"/>
                    <p:nvPr/>
                  </p:nvSpPr>
                  <p:spPr>
                    <a:xfrm>
                      <a:off x="1904987" y="5479971"/>
                      <a:ext cx="1289034" cy="34337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000" dirty="0">
                          <a:latin typeface="Century Schoolbook" charset="0"/>
                          <a:ea typeface="Century Schoolbook" charset="0"/>
                          <a:cs typeface="Century Schoolbook" charset="0"/>
                        </a:rPr>
                        <a:t>softmax</a:t>
                      </a:r>
                    </a:p>
                  </p:txBody>
                </p:sp>
                <p:sp>
                  <p:nvSpPr>
                    <p:cNvPr id="358" name="Rectangle 357"/>
                    <p:cNvSpPr/>
                    <p:nvPr/>
                  </p:nvSpPr>
                  <p:spPr>
                    <a:xfrm>
                      <a:off x="2022068" y="5520225"/>
                      <a:ext cx="1047985" cy="291580"/>
                    </a:xfrm>
                    <a:prstGeom prst="rect">
                      <a:avLst/>
                    </a:prstGeom>
                    <a:noFill/>
                    <a:ln w="2222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cxnSp>
                <p:nvCxnSpPr>
                  <p:cNvPr id="345" name="Straight Arrow Connector 344"/>
                  <p:cNvCxnSpPr/>
                  <p:nvPr/>
                </p:nvCxnSpPr>
                <p:spPr>
                  <a:xfrm flipV="1">
                    <a:off x="788840" y="5319332"/>
                    <a:ext cx="439466" cy="0"/>
                  </a:xfrm>
                  <a:prstGeom prst="straightConnector1">
                    <a:avLst/>
                  </a:prstGeom>
                  <a:ln w="15875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6" name="Straight Arrow Connector 345"/>
                  <p:cNvCxnSpPr/>
                  <p:nvPr/>
                </p:nvCxnSpPr>
                <p:spPr>
                  <a:xfrm flipV="1">
                    <a:off x="1422724" y="5319332"/>
                    <a:ext cx="292930" cy="0"/>
                  </a:xfrm>
                  <a:prstGeom prst="straightConnector1">
                    <a:avLst/>
                  </a:prstGeom>
                  <a:ln w="15875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8" name="Straight Arrow Connector 347"/>
                  <p:cNvCxnSpPr/>
                  <p:nvPr/>
                </p:nvCxnSpPr>
                <p:spPr>
                  <a:xfrm flipV="1">
                    <a:off x="1292346" y="6017321"/>
                    <a:ext cx="0" cy="315857"/>
                  </a:xfrm>
                  <a:prstGeom prst="straightConnector1">
                    <a:avLst/>
                  </a:prstGeom>
                  <a:ln w="15875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9" name="Straight Arrow Connector 348"/>
                  <p:cNvCxnSpPr/>
                  <p:nvPr/>
                </p:nvCxnSpPr>
                <p:spPr>
                  <a:xfrm flipH="1" flipV="1">
                    <a:off x="2853083" y="4889663"/>
                    <a:ext cx="0" cy="955310"/>
                  </a:xfrm>
                  <a:prstGeom prst="straightConnector1">
                    <a:avLst/>
                  </a:prstGeom>
                  <a:ln w="15875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50" name="TextBox 349"/>
                      <p:cNvSpPr txBox="1"/>
                      <p:nvPr/>
                    </p:nvSpPr>
                    <p:spPr>
                      <a:xfrm>
                        <a:off x="2565652" y="4244427"/>
                        <a:ext cx="732893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&lt;3&gt;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350" name="TextBox 349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565652" y="4244427"/>
                        <a:ext cx="732893" cy="369332"/>
                      </a:xfrm>
                      <a:prstGeom prst="rect">
                        <a:avLst/>
                      </a:prstGeom>
                      <a:blipFill rotWithShape="0">
                        <a:blip r:embed="rId49"/>
                        <a:stretch>
                          <a:fillRect b="-491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cxnSp>
                <p:nvCxnSpPr>
                  <p:cNvPr id="351" name="Straight Connector 350"/>
                  <p:cNvCxnSpPr/>
                  <p:nvPr/>
                </p:nvCxnSpPr>
                <p:spPr>
                  <a:xfrm>
                    <a:off x="1157031" y="6351724"/>
                    <a:ext cx="0" cy="225352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2" name="Elbow Connector 351"/>
                  <p:cNvCxnSpPr/>
                  <p:nvPr/>
                </p:nvCxnSpPr>
                <p:spPr>
                  <a:xfrm>
                    <a:off x="750417" y="5966298"/>
                    <a:ext cx="1864896" cy="383673"/>
                  </a:xfrm>
                  <a:prstGeom prst="bentConnector3">
                    <a:avLst>
                      <a:gd name="adj1" fmla="val 17312"/>
                    </a:avLst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3" name="Straight Arrow Connector 352"/>
                  <p:cNvCxnSpPr/>
                  <p:nvPr/>
                </p:nvCxnSpPr>
                <p:spPr>
                  <a:xfrm flipV="1">
                    <a:off x="2847802" y="5831567"/>
                    <a:ext cx="1007450" cy="0"/>
                  </a:xfrm>
                  <a:prstGeom prst="straightConnector1">
                    <a:avLst/>
                  </a:prstGeom>
                  <a:ln w="15875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4" name="Straight Arrow Connector 353"/>
                  <p:cNvCxnSpPr/>
                  <p:nvPr/>
                </p:nvCxnSpPr>
                <p:spPr>
                  <a:xfrm flipV="1">
                    <a:off x="1807912" y="6017321"/>
                    <a:ext cx="0" cy="315857"/>
                  </a:xfrm>
                  <a:prstGeom prst="straightConnector1">
                    <a:avLst/>
                  </a:prstGeom>
                  <a:ln w="15875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5" name="Straight Arrow Connector 354"/>
                  <p:cNvCxnSpPr/>
                  <p:nvPr/>
                </p:nvCxnSpPr>
                <p:spPr>
                  <a:xfrm flipV="1">
                    <a:off x="2226201" y="6034114"/>
                    <a:ext cx="0" cy="315857"/>
                  </a:xfrm>
                  <a:prstGeom prst="straightConnector1">
                    <a:avLst/>
                  </a:prstGeom>
                  <a:ln w="15875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6" name="Straight Arrow Connector 355"/>
                  <p:cNvCxnSpPr/>
                  <p:nvPr/>
                </p:nvCxnSpPr>
                <p:spPr>
                  <a:xfrm flipV="1">
                    <a:off x="2613880" y="6034114"/>
                    <a:ext cx="0" cy="315857"/>
                  </a:xfrm>
                  <a:prstGeom prst="straightConnector1">
                    <a:avLst/>
                  </a:prstGeom>
                  <a:ln w="15875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61" name="TextBox 360"/>
                    <p:cNvSpPr txBox="1"/>
                    <p:nvPr/>
                  </p:nvSpPr>
                  <p:spPr>
                    <a:xfrm>
                      <a:off x="11134628" y="4940072"/>
                      <a:ext cx="708848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&lt;3&gt;</m:t>
                                </m:r>
                              </m:sup>
                            </m:sSup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361" name="TextBox 36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1134628" y="4940072"/>
                      <a:ext cx="708848" cy="369332"/>
                    </a:xfrm>
                    <a:prstGeom prst="rect">
                      <a:avLst/>
                    </a:prstGeom>
                    <a:blipFill rotWithShape="0">
                      <a:blip r:embed="rId50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362" name="Straight Arrow Connector 361"/>
                <p:cNvCxnSpPr/>
                <p:nvPr/>
              </p:nvCxnSpPr>
              <p:spPr>
                <a:xfrm>
                  <a:off x="9776196" y="5281229"/>
                  <a:ext cx="1401006" cy="419"/>
                </a:xfrm>
                <a:prstGeom prst="straightConnector1">
                  <a:avLst/>
                </a:prstGeom>
                <a:ln w="158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2" name="Group 371"/>
              <p:cNvGrpSpPr/>
              <p:nvPr/>
            </p:nvGrpSpPr>
            <p:grpSpPr>
              <a:xfrm>
                <a:off x="10558398" y="4921167"/>
                <a:ext cx="310222" cy="663495"/>
                <a:chOff x="2714775" y="4956730"/>
                <a:chExt cx="310222" cy="663495"/>
              </a:xfrm>
            </p:grpSpPr>
            <p:sp>
              <p:nvSpPr>
                <p:cNvPr id="373" name="TextBox 372"/>
                <p:cNvSpPr txBox="1"/>
                <p:nvPr/>
              </p:nvSpPr>
              <p:spPr>
                <a:xfrm>
                  <a:off x="2716525" y="5059486"/>
                  <a:ext cx="29527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</a:rPr>
                    <a:t>-</a:t>
                  </a:r>
                </a:p>
              </p:txBody>
            </p:sp>
            <p:sp>
              <p:nvSpPr>
                <p:cNvPr id="374" name="TextBox 373"/>
                <p:cNvSpPr txBox="1"/>
                <p:nvPr/>
              </p:nvSpPr>
              <p:spPr>
                <a:xfrm>
                  <a:off x="2729723" y="4993034"/>
                  <a:ext cx="29527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</a:rPr>
                    <a:t>-</a:t>
                  </a:r>
                </a:p>
              </p:txBody>
            </p:sp>
            <p:sp>
              <p:nvSpPr>
                <p:cNvPr id="447" name="TextBox 446"/>
                <p:cNvSpPr txBox="1"/>
                <p:nvPr/>
              </p:nvSpPr>
              <p:spPr>
                <a:xfrm>
                  <a:off x="2723135" y="4956730"/>
                  <a:ext cx="29527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</a:rPr>
                    <a:t>-</a:t>
                  </a:r>
                </a:p>
              </p:txBody>
            </p:sp>
            <p:sp>
              <p:nvSpPr>
                <p:cNvPr id="481" name="TextBox 480"/>
                <p:cNvSpPr txBox="1"/>
                <p:nvPr/>
              </p:nvSpPr>
              <p:spPr>
                <a:xfrm>
                  <a:off x="2714775" y="5097005"/>
                  <a:ext cx="29527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solidFill>
                        <a:schemeClr val="bg1"/>
                      </a:solidFill>
                    </a:rPr>
                    <a:t>-</a:t>
                  </a:r>
                </a:p>
              </p:txBody>
            </p:sp>
          </p:grpSp>
        </p:grpSp>
        <p:grpSp>
          <p:nvGrpSpPr>
            <p:cNvPr id="208" name="Group 207"/>
            <p:cNvGrpSpPr/>
            <p:nvPr/>
          </p:nvGrpSpPr>
          <p:grpSpPr>
            <a:xfrm>
              <a:off x="9048416" y="5136119"/>
              <a:ext cx="297533" cy="369332"/>
              <a:chOff x="-1480460" y="3459686"/>
              <a:chExt cx="316802" cy="481839"/>
            </a:xfrm>
          </p:grpSpPr>
          <p:sp>
            <p:nvSpPr>
              <p:cNvPr id="209" name="TextBox 208"/>
              <p:cNvSpPr txBox="1"/>
              <p:nvPr/>
            </p:nvSpPr>
            <p:spPr>
              <a:xfrm>
                <a:off x="-1480460" y="3459686"/>
                <a:ext cx="316802" cy="481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*</a:t>
                </a:r>
              </a:p>
            </p:txBody>
          </p:sp>
          <p:sp>
            <p:nvSpPr>
              <p:cNvPr id="210" name="Oval 209"/>
              <p:cNvSpPr/>
              <p:nvPr/>
            </p:nvSpPr>
            <p:spPr>
              <a:xfrm>
                <a:off x="-1420290" y="3553996"/>
                <a:ext cx="184615" cy="180757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1366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19615" y="2483828"/>
            <a:ext cx="73198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Bidirectional RNN</a:t>
            </a:r>
            <a:endParaRPr lang="tr-TR" sz="6600" dirty="0"/>
          </a:p>
          <a:p>
            <a:pPr algn="ctr"/>
            <a:r>
              <a:rPr lang="en-US" sz="6600" dirty="0" err="1"/>
              <a:t>Çift</a:t>
            </a:r>
            <a:r>
              <a:rPr lang="en-US" sz="6600" dirty="0"/>
              <a:t> </a:t>
            </a:r>
            <a:r>
              <a:rPr lang="en-US" sz="6600" dirty="0" err="1"/>
              <a:t>Yönlü</a:t>
            </a:r>
            <a:r>
              <a:rPr lang="en-US" sz="6600" dirty="0"/>
              <a:t> RNN</a:t>
            </a:r>
          </a:p>
        </p:txBody>
      </p:sp>
    </p:spTree>
    <p:extLst>
      <p:ext uri="{BB962C8B-B14F-4D97-AF65-F5344CB8AC3E}">
        <p14:creationId xmlns:p14="http://schemas.microsoft.com/office/powerpoint/2010/main" val="1155576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182880"/>
            <a:ext cx="12114196" cy="1325563"/>
          </a:xfrm>
        </p:spPr>
        <p:txBody>
          <a:bodyPr anchor="t"/>
          <a:lstStyle/>
          <a:p>
            <a:r>
              <a:rPr lang="en-US" dirty="0" err="1"/>
              <a:t>Gelecekten</a:t>
            </a:r>
            <a:r>
              <a:rPr lang="en-US" dirty="0"/>
              <a:t> </a:t>
            </a:r>
            <a:r>
              <a:rPr lang="en-US" dirty="0" err="1"/>
              <a:t>bilgi</a:t>
            </a:r>
            <a:r>
              <a:rPr lang="en-US" dirty="0"/>
              <a:t> </a:t>
            </a:r>
            <a:r>
              <a:rPr lang="en-US" dirty="0" err="1"/>
              <a:t>almak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-9435830" y="-39299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4928" y="1030651"/>
            <a:ext cx="5128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Century Schoolbook" charset="0"/>
                <a:ea typeface="Century Schoolbook" charset="0"/>
                <a:cs typeface="Century Schoolbook" charset="0"/>
              </a:rPr>
              <a:t>He said, “Teddy bears </a:t>
            </a:r>
            <a:r>
              <a:rPr lang="en-US" sz="2400" dirty="0">
                <a:latin typeface="Century Schoolbook" charset="0"/>
                <a:ea typeface="Century Schoolbook" charset="0"/>
                <a:cs typeface="Century Schoolbook" charset="0"/>
              </a:rPr>
              <a:t>are on sale!”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84928" y="1555048"/>
            <a:ext cx="7452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entury Schoolbook" charset="0"/>
                <a:ea typeface="Century Schoolbook" charset="0"/>
                <a:cs typeface="Century Schoolbook" charset="0"/>
              </a:rPr>
              <a:t>He said, “Teddy Roosevelt was a great President!”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830382" y="5181075"/>
            <a:ext cx="9461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entury Schoolbook" charset="0"/>
                <a:ea typeface="Century Schoolbook" charset="0"/>
                <a:cs typeface="Century Schoolbook" charset="0"/>
              </a:rPr>
              <a:t>He           said,      “Teddy     bears          are             on           sale!”</a:t>
            </a:r>
          </a:p>
        </p:txBody>
      </p:sp>
      <p:grpSp>
        <p:nvGrpSpPr>
          <p:cNvPr id="84" name="Group 83"/>
          <p:cNvGrpSpPr/>
          <p:nvPr/>
        </p:nvGrpSpPr>
        <p:grpSpPr>
          <a:xfrm>
            <a:off x="372909" y="2536230"/>
            <a:ext cx="10693303" cy="2722547"/>
            <a:chOff x="372909" y="2536230"/>
            <a:chExt cx="10693303" cy="272254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10215105" y="2538313"/>
                  <a:ext cx="74740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</a:rPr>
                              <m:t>&lt;7&gt; 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15105" y="2538313"/>
                  <a:ext cx="747401" cy="461665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l="-2459" t="-81579" r="-21311" b="-657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Arrow Connector 14"/>
            <p:cNvCxnSpPr/>
            <p:nvPr/>
          </p:nvCxnSpPr>
          <p:spPr>
            <a:xfrm flipV="1">
              <a:off x="10593386" y="3027219"/>
              <a:ext cx="0" cy="46950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3145044" y="4795028"/>
                  <a:ext cx="90672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</a:rPr>
                              <m:t>&lt;2&gt;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45044" y="4795028"/>
                  <a:ext cx="906723" cy="46166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10159490" y="4795028"/>
                  <a:ext cx="90672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</a:rPr>
                              <m:t>&lt;7&gt;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59490" y="4795028"/>
                  <a:ext cx="906722" cy="46166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Straight Arrow Connector 18"/>
            <p:cNvCxnSpPr/>
            <p:nvPr/>
          </p:nvCxnSpPr>
          <p:spPr>
            <a:xfrm flipV="1">
              <a:off x="2119140" y="3027219"/>
              <a:ext cx="0" cy="46950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3531514" y="3027219"/>
              <a:ext cx="0" cy="46950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1557467" y="2538313"/>
                  <a:ext cx="87217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</a:rPr>
                              <m:t>&lt;1&gt; 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7467" y="2538313"/>
                  <a:ext cx="872177" cy="461665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1389" t="-81579" r="-2778" b="-657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3095916" y="2538314"/>
                  <a:ext cx="84635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</a:rPr>
                              <m:t>&lt;2&gt; 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5916" y="2538314"/>
                  <a:ext cx="846357" cy="46166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2158" t="-81579" r="-6475" b="-657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Straight Arrow Connector 22"/>
            <p:cNvCxnSpPr/>
            <p:nvPr/>
          </p:nvCxnSpPr>
          <p:spPr>
            <a:xfrm>
              <a:off x="2660160" y="3875355"/>
              <a:ext cx="428870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3996612" y="3875355"/>
              <a:ext cx="428870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4515577" y="4795028"/>
                  <a:ext cx="90672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</a:rPr>
                              <m:t>&lt;3&gt;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15577" y="4795028"/>
                  <a:ext cx="906723" cy="461665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Straight Arrow Connector 28"/>
            <p:cNvCxnSpPr/>
            <p:nvPr/>
          </p:nvCxnSpPr>
          <p:spPr>
            <a:xfrm flipV="1">
              <a:off x="4943888" y="3027219"/>
              <a:ext cx="0" cy="46950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4601109" y="2538314"/>
                  <a:ext cx="74740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</a:rPr>
                              <m:t>&lt;3&gt; 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1109" y="2538314"/>
                  <a:ext cx="747401" cy="461665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2459" t="-81579" r="-21311" b="-657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1" name="Straight Arrow Connector 30"/>
            <p:cNvCxnSpPr/>
            <p:nvPr/>
          </p:nvCxnSpPr>
          <p:spPr>
            <a:xfrm>
              <a:off x="5452514" y="3875355"/>
              <a:ext cx="428870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372909" y="3653878"/>
                  <a:ext cx="776116" cy="4292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</a:rPr>
                              <m:t>&lt;0&gt;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2909" y="3653878"/>
                  <a:ext cx="776116" cy="429219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r="-31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Arrow Connector 38"/>
            <p:cNvCxnSpPr/>
            <p:nvPr/>
          </p:nvCxnSpPr>
          <p:spPr>
            <a:xfrm>
              <a:off x="1260703" y="3875355"/>
              <a:ext cx="428870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/>
                <p:cNvSpPr txBox="1"/>
                <p:nvPr/>
              </p:nvSpPr>
              <p:spPr>
                <a:xfrm>
                  <a:off x="1823071" y="4811251"/>
                  <a:ext cx="777216" cy="4292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</a:rPr>
                              <m:t>&lt;1&gt;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3071" y="4811251"/>
                  <a:ext cx="777216" cy="429219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r="-31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6" name="Group 65"/>
            <p:cNvGrpSpPr/>
            <p:nvPr/>
          </p:nvGrpSpPr>
          <p:grpSpPr>
            <a:xfrm>
              <a:off x="1722146" y="3539345"/>
              <a:ext cx="905441" cy="672021"/>
              <a:chOff x="1788811" y="3527864"/>
              <a:chExt cx="905441" cy="672021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1823071" y="3527864"/>
                <a:ext cx="782545" cy="672021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Box 31"/>
                  <p:cNvSpPr txBox="1"/>
                  <p:nvPr/>
                </p:nvSpPr>
                <p:spPr>
                  <a:xfrm>
                    <a:off x="1788811" y="3632106"/>
                    <a:ext cx="905441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&lt;1&gt;</m:t>
                              </m:r>
                            </m:sup>
                          </m:sSup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32" name="TextBox 3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88811" y="3632106"/>
                    <a:ext cx="905441" cy="461665"/>
                  </a:xfrm>
                  <a:prstGeom prst="rect">
                    <a:avLst/>
                  </a:prstGeom>
                  <a:blipFill rotWithShape="0"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9" name="Group 68"/>
            <p:cNvGrpSpPr/>
            <p:nvPr/>
          </p:nvGrpSpPr>
          <p:grpSpPr>
            <a:xfrm>
              <a:off x="3121603" y="3539344"/>
              <a:ext cx="910170" cy="672022"/>
              <a:chOff x="3106089" y="3521769"/>
              <a:chExt cx="910170" cy="672022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3106089" y="3521769"/>
                <a:ext cx="782546" cy="67202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/>
                  <p:cNvSpPr txBox="1"/>
                  <p:nvPr/>
                </p:nvSpPr>
                <p:spPr>
                  <a:xfrm>
                    <a:off x="3110818" y="3632106"/>
                    <a:ext cx="905441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&lt;2&gt;</m:t>
                              </m:r>
                            </m:sup>
                          </m:sSup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33" name="TextBox 3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10818" y="3632106"/>
                    <a:ext cx="905441" cy="461665"/>
                  </a:xfrm>
                  <a:prstGeom prst="rect">
                    <a:avLst/>
                  </a:prstGeom>
                  <a:blipFill rotWithShape="0"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70" name="Group 69"/>
            <p:cNvGrpSpPr/>
            <p:nvPr/>
          </p:nvGrpSpPr>
          <p:grpSpPr>
            <a:xfrm>
              <a:off x="4525789" y="3539344"/>
              <a:ext cx="905441" cy="672022"/>
              <a:chOff x="4551715" y="3552997"/>
              <a:chExt cx="905441" cy="672022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4556742" y="3552997"/>
                <a:ext cx="782546" cy="67202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/>
                  <p:cNvSpPr txBox="1"/>
                  <p:nvPr/>
                </p:nvSpPr>
                <p:spPr>
                  <a:xfrm>
                    <a:off x="4551715" y="3632106"/>
                    <a:ext cx="905441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&lt;3&gt;</m:t>
                              </m:r>
                            </m:sup>
                          </m:sSup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34" name="TextBox 3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551715" y="3632106"/>
                    <a:ext cx="905441" cy="461665"/>
                  </a:xfrm>
                  <a:prstGeom prst="rect">
                    <a:avLst/>
                  </a:prstGeom>
                  <a:blipFill rotWithShape="0"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76" name="Group 75"/>
            <p:cNvGrpSpPr/>
            <p:nvPr/>
          </p:nvGrpSpPr>
          <p:grpSpPr>
            <a:xfrm>
              <a:off x="10128341" y="3539344"/>
              <a:ext cx="905441" cy="672022"/>
              <a:chOff x="10128341" y="3556919"/>
              <a:chExt cx="905441" cy="672022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10215105" y="3556919"/>
                <a:ext cx="782546" cy="67202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Box 7"/>
                  <p:cNvSpPr txBox="1"/>
                  <p:nvPr/>
                </p:nvSpPr>
                <p:spPr>
                  <a:xfrm>
                    <a:off x="10128341" y="3643045"/>
                    <a:ext cx="905441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&lt;7&gt;</m:t>
                              </m:r>
                            </m:sup>
                          </m:sSup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8" name="TextBox 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128341" y="3643045"/>
                    <a:ext cx="905441" cy="461665"/>
                  </a:xfrm>
                  <a:prstGeom prst="rect">
                    <a:avLst/>
                  </a:prstGeom>
                  <a:blipFill rotWithShape="0"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/>
                <p:cNvSpPr txBox="1"/>
                <p:nvPr/>
              </p:nvSpPr>
              <p:spPr>
                <a:xfrm>
                  <a:off x="7344708" y="4792944"/>
                  <a:ext cx="906723" cy="46583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</a:rPr>
                              <m:t>&lt;5&gt;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5" name="TextBox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44708" y="4792944"/>
                  <a:ext cx="906723" cy="465833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6" name="Straight Arrow Connector 45"/>
            <p:cNvCxnSpPr/>
            <p:nvPr/>
          </p:nvCxnSpPr>
          <p:spPr>
            <a:xfrm flipV="1">
              <a:off x="6356262" y="3027219"/>
              <a:ext cx="0" cy="46950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V="1">
              <a:off x="7768636" y="3027219"/>
              <a:ext cx="0" cy="46950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5978849" y="2538314"/>
                  <a:ext cx="74740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</a:rPr>
                              <m:t>&lt;4&gt; 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78849" y="2538314"/>
                  <a:ext cx="747401" cy="461665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 l="-2459" t="-81579" r="-21311" b="-657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7356589" y="2536230"/>
                  <a:ext cx="747401" cy="4658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</a:rPr>
                              <m:t>&lt;5&gt; 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56589" y="2536230"/>
                  <a:ext cx="747401" cy="465833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 l="-2459" t="-80263" r="-21311" b="-671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0" name="Straight Arrow Connector 49"/>
            <p:cNvCxnSpPr/>
            <p:nvPr/>
          </p:nvCxnSpPr>
          <p:spPr>
            <a:xfrm>
              <a:off x="6840682" y="3875355"/>
              <a:ext cx="428870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>
              <a:off x="8244868" y="3875355"/>
              <a:ext cx="428870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/>
                <p:cNvSpPr txBox="1"/>
                <p:nvPr/>
              </p:nvSpPr>
              <p:spPr>
                <a:xfrm>
                  <a:off x="8796188" y="4795028"/>
                  <a:ext cx="90672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</a:rPr>
                              <m:t>&lt;6&gt;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4" name="TextBox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96188" y="4795028"/>
                  <a:ext cx="906723" cy="461665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5" name="Straight Arrow Connector 54"/>
            <p:cNvCxnSpPr/>
            <p:nvPr/>
          </p:nvCxnSpPr>
          <p:spPr>
            <a:xfrm flipV="1">
              <a:off x="9181010" y="3027219"/>
              <a:ext cx="0" cy="46950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/>
                <p:cNvSpPr txBox="1"/>
                <p:nvPr/>
              </p:nvSpPr>
              <p:spPr>
                <a:xfrm>
                  <a:off x="8734329" y="2538314"/>
                  <a:ext cx="74740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</a:rPr>
                              <m:t>&lt;6&gt; 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6" name="Text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34329" y="2538314"/>
                  <a:ext cx="747401" cy="461665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 l="-2459" t="-81579" r="-21311" b="-657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7" name="Straight Arrow Connector 56"/>
            <p:cNvCxnSpPr/>
            <p:nvPr/>
          </p:nvCxnSpPr>
          <p:spPr>
            <a:xfrm>
              <a:off x="9666903" y="3875355"/>
              <a:ext cx="428870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3" name="Group 72"/>
            <p:cNvGrpSpPr/>
            <p:nvPr/>
          </p:nvGrpSpPr>
          <p:grpSpPr>
            <a:xfrm>
              <a:off x="7324703" y="3539344"/>
              <a:ext cx="910170" cy="672022"/>
              <a:chOff x="7195917" y="3521769"/>
              <a:chExt cx="910170" cy="672022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7195917" y="3521769"/>
                <a:ext cx="782546" cy="67202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9" name="TextBox 58"/>
                  <p:cNvSpPr txBox="1"/>
                  <p:nvPr/>
                </p:nvSpPr>
                <p:spPr>
                  <a:xfrm>
                    <a:off x="7200646" y="3632106"/>
                    <a:ext cx="905441" cy="46583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&lt;5&gt;</m:t>
                              </m:r>
                            </m:sup>
                          </m:sSup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59" name="TextBox 5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00646" y="3632106"/>
                    <a:ext cx="905441" cy="465833"/>
                  </a:xfrm>
                  <a:prstGeom prst="rect">
                    <a:avLst/>
                  </a:prstGeom>
                  <a:blipFill rotWithShape="0">
                    <a:blip r:embed="rId2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74" name="Group 73"/>
            <p:cNvGrpSpPr/>
            <p:nvPr/>
          </p:nvGrpSpPr>
          <p:grpSpPr>
            <a:xfrm>
              <a:off x="8728889" y="3539344"/>
              <a:ext cx="905441" cy="672022"/>
              <a:chOff x="8644063" y="3552997"/>
              <a:chExt cx="905441" cy="672022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8646570" y="3552997"/>
                <a:ext cx="782546" cy="67202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" name="TextBox 59"/>
                  <p:cNvSpPr txBox="1"/>
                  <p:nvPr/>
                </p:nvSpPr>
                <p:spPr>
                  <a:xfrm>
                    <a:off x="8644063" y="3632105"/>
                    <a:ext cx="905441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&lt;6&gt;</m:t>
                              </m:r>
                            </m:sup>
                          </m:sSup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60" name="TextBox 5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644063" y="3632105"/>
                    <a:ext cx="905441" cy="461665"/>
                  </a:xfrm>
                  <a:prstGeom prst="rect">
                    <a:avLst/>
                  </a:prstGeom>
                  <a:blipFill rotWithShape="0">
                    <a:blip r:embed="rId2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72" name="Group 71"/>
            <p:cNvGrpSpPr/>
            <p:nvPr/>
          </p:nvGrpSpPr>
          <p:grpSpPr>
            <a:xfrm>
              <a:off x="5925246" y="3539344"/>
              <a:ext cx="905441" cy="672022"/>
              <a:chOff x="5878639" y="3526926"/>
              <a:chExt cx="905441" cy="67202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5878639" y="3632106"/>
                    <a:ext cx="905441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&lt;4&gt;</m:t>
                              </m:r>
                            </m:sup>
                          </m:sSup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8639" y="3632106"/>
                    <a:ext cx="905441" cy="461665"/>
                  </a:xfrm>
                  <a:prstGeom prst="rect">
                    <a:avLst/>
                  </a:prstGeom>
                  <a:blipFill rotWithShape="0">
                    <a:blip r:embed="rId2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2" name="Rectangle 61"/>
              <p:cNvSpPr/>
              <p:nvPr/>
            </p:nvSpPr>
            <p:spPr>
              <a:xfrm>
                <a:off x="5938109" y="3526926"/>
                <a:ext cx="782546" cy="67202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/>
                <p:cNvSpPr txBox="1"/>
                <p:nvPr/>
              </p:nvSpPr>
              <p:spPr>
                <a:xfrm>
                  <a:off x="5925246" y="4795028"/>
                  <a:ext cx="90672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</a:rPr>
                              <m:t>&lt;4&gt;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3" name="TextBox 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25246" y="4795028"/>
                  <a:ext cx="906723" cy="461665"/>
                </a:xfrm>
                <a:prstGeom prst="rect">
                  <a:avLst/>
                </a:prstGeom>
                <a:blipFill rotWithShape="0"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7" name="Straight Arrow Connector 76"/>
            <p:cNvCxnSpPr/>
            <p:nvPr/>
          </p:nvCxnSpPr>
          <p:spPr>
            <a:xfrm flipV="1">
              <a:off x="10618437" y="4289516"/>
              <a:ext cx="0" cy="46950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 flipV="1">
              <a:off x="2144191" y="4289516"/>
              <a:ext cx="0" cy="46950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 flipV="1">
              <a:off x="3556565" y="4289516"/>
              <a:ext cx="0" cy="46950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 flipV="1">
              <a:off x="4968939" y="4289516"/>
              <a:ext cx="0" cy="46950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 flipV="1">
              <a:off x="6381313" y="4289516"/>
              <a:ext cx="0" cy="46950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V="1">
              <a:off x="7793687" y="4289516"/>
              <a:ext cx="0" cy="46950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/>
            <p:cNvCxnSpPr/>
            <p:nvPr/>
          </p:nvCxnSpPr>
          <p:spPr>
            <a:xfrm flipV="1">
              <a:off x="9206061" y="4289516"/>
              <a:ext cx="0" cy="46950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109507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51F5A-7B8F-C196-1C1E-F2C6C2C51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01A467-5675-DDCC-6ADE-F2B1016AC1FD}"/>
              </a:ext>
            </a:extLst>
          </p:cNvPr>
          <p:cNvSpPr txBox="1"/>
          <p:nvPr/>
        </p:nvSpPr>
        <p:spPr>
          <a:xfrm>
            <a:off x="-9435830" y="-39299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A diagram of a algorithm&#10;&#10;AI-generated content may be incorrect.">
            <a:extLst>
              <a:ext uri="{FF2B5EF4-FFF2-40B4-BE49-F238E27FC236}">
                <a16:creationId xmlns:a16="http://schemas.microsoft.com/office/drawing/2014/main" id="{B983E6C4-123A-2D85-9CD1-89EC08CF5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753" y="1355247"/>
            <a:ext cx="10052528" cy="355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65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39104" y="2627047"/>
            <a:ext cx="73198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D</a:t>
            </a:r>
            <a:r>
              <a:rPr lang="tr-TR" sz="6600" dirty="0"/>
              <a:t>erin</a:t>
            </a:r>
            <a:r>
              <a:rPr lang="en-US" sz="6600" dirty="0"/>
              <a:t> RNNs</a:t>
            </a:r>
          </a:p>
        </p:txBody>
      </p:sp>
    </p:spTree>
    <p:extLst>
      <p:ext uri="{BB962C8B-B14F-4D97-AF65-F5344CB8AC3E}">
        <p14:creationId xmlns:p14="http://schemas.microsoft.com/office/powerpoint/2010/main" val="34510823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182880"/>
            <a:ext cx="12114196" cy="1325563"/>
          </a:xfrm>
        </p:spPr>
        <p:txBody>
          <a:bodyPr anchor="t"/>
          <a:lstStyle/>
          <a:p>
            <a:r>
              <a:rPr lang="en-US" dirty="0"/>
              <a:t>De</a:t>
            </a:r>
            <a:r>
              <a:rPr lang="tr-TR" dirty="0" err="1"/>
              <a:t>rin</a:t>
            </a:r>
            <a:r>
              <a:rPr lang="en-US" dirty="0"/>
              <a:t> RNN </a:t>
            </a:r>
            <a:r>
              <a:rPr lang="tr-TR"/>
              <a:t>örneği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-9435830" y="-39299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2093413" y="3628939"/>
            <a:ext cx="9581212" cy="1752794"/>
            <a:chOff x="363467" y="3628939"/>
            <a:chExt cx="9581212" cy="1752794"/>
          </a:xfrm>
        </p:grpSpPr>
        <p:grpSp>
          <p:nvGrpSpPr>
            <p:cNvPr id="6" name="Group 5"/>
            <p:cNvGrpSpPr/>
            <p:nvPr/>
          </p:nvGrpSpPr>
          <p:grpSpPr>
            <a:xfrm>
              <a:off x="363467" y="3628939"/>
              <a:ext cx="9581212" cy="1752794"/>
              <a:chOff x="363467" y="3628939"/>
              <a:chExt cx="9581212" cy="1752794"/>
            </a:xfrm>
          </p:grpSpPr>
          <p:cxnSp>
            <p:nvCxnSpPr>
              <p:cNvPr id="9" name="Straight Arrow Connector 8"/>
              <p:cNvCxnSpPr>
                <a:stCxn id="19" idx="0"/>
                <a:endCxn id="18" idx="2"/>
              </p:cNvCxnSpPr>
              <p:nvPr/>
            </p:nvCxnSpPr>
            <p:spPr>
              <a:xfrm flipH="1" flipV="1">
                <a:off x="2747431" y="3628939"/>
                <a:ext cx="4019" cy="341027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 flipH="1" flipV="1">
                <a:off x="4991678" y="3628939"/>
                <a:ext cx="4019" cy="341027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/>
              <p:cNvCxnSpPr/>
              <p:nvPr/>
            </p:nvCxnSpPr>
            <p:spPr>
              <a:xfrm flipH="1" flipV="1">
                <a:off x="7235924" y="3628939"/>
                <a:ext cx="4019" cy="341027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/>
              <p:cNvCxnSpPr/>
              <p:nvPr/>
            </p:nvCxnSpPr>
            <p:spPr>
              <a:xfrm flipH="1" flipV="1">
                <a:off x="9484189" y="3628939"/>
                <a:ext cx="4019" cy="341027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" name="Group 4"/>
              <p:cNvGrpSpPr/>
              <p:nvPr/>
            </p:nvGrpSpPr>
            <p:grpSpPr>
              <a:xfrm>
                <a:off x="363467" y="3969966"/>
                <a:ext cx="9581212" cy="1411767"/>
                <a:chOff x="363467" y="3969966"/>
                <a:chExt cx="9581212" cy="1411767"/>
              </a:xfrm>
            </p:grpSpPr>
            <p:grpSp>
              <p:nvGrpSpPr>
                <p:cNvPr id="101" name="Group 100"/>
                <p:cNvGrpSpPr/>
                <p:nvPr/>
              </p:nvGrpSpPr>
              <p:grpSpPr>
                <a:xfrm>
                  <a:off x="2290960" y="3969966"/>
                  <a:ext cx="7653719" cy="1411767"/>
                  <a:chOff x="2328538" y="3969966"/>
                  <a:chExt cx="7653719" cy="1411767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" name="TextBox 3"/>
                      <p:cNvSpPr txBox="1"/>
                      <p:nvPr/>
                    </p:nvSpPr>
                    <p:spPr>
                      <a:xfrm>
                        <a:off x="2328538" y="4920068"/>
                        <a:ext cx="906723" cy="46166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&lt;1&gt;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en-US" sz="2400" dirty="0"/>
                      </a:p>
                    </p:txBody>
                  </p:sp>
                </mc:Choice>
                <mc:Fallback xmlns="">
                  <p:sp>
                    <p:nvSpPr>
                      <p:cNvPr id="4" name="TextBox 3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328538" y="4920068"/>
                        <a:ext cx="906723" cy="461665"/>
                      </a:xfrm>
                      <a:prstGeom prst="rect">
                        <a:avLst/>
                      </a:prstGeom>
                      <a:blipFill rotWithShape="0">
                        <a:blip r:embed="rId6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cxnSp>
                <p:nvCxnSpPr>
                  <p:cNvPr id="7" name="Straight Arrow Connector 6"/>
                  <p:cNvCxnSpPr>
                    <a:stCxn id="4" idx="0"/>
                    <a:endCxn id="19" idx="2"/>
                  </p:cNvCxnSpPr>
                  <p:nvPr/>
                </p:nvCxnSpPr>
                <p:spPr>
                  <a:xfrm flipV="1">
                    <a:off x="2781900" y="4579042"/>
                    <a:ext cx="7128" cy="341026"/>
                  </a:xfrm>
                  <a:prstGeom prst="straightConnector1">
                    <a:avLst/>
                  </a:prstGeom>
                  <a:ln w="15875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9" name="Rectangle 18"/>
                  <p:cNvSpPr/>
                  <p:nvPr/>
                </p:nvSpPr>
                <p:spPr>
                  <a:xfrm>
                    <a:off x="2332557" y="3969966"/>
                    <a:ext cx="912942" cy="609076"/>
                  </a:xfrm>
                  <a:prstGeom prst="rect">
                    <a:avLst/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4" name="TextBox 33"/>
                      <p:cNvSpPr txBox="1"/>
                      <p:nvPr/>
                    </p:nvSpPr>
                    <p:spPr>
                      <a:xfrm>
                        <a:off x="4572785" y="4920068"/>
                        <a:ext cx="906723" cy="46166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&lt;2&gt;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en-US" sz="2400" dirty="0"/>
                      </a:p>
                    </p:txBody>
                  </p:sp>
                </mc:Choice>
                <mc:Fallback xmlns="">
                  <p:sp>
                    <p:nvSpPr>
                      <p:cNvPr id="34" name="TextBox 33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572785" y="4920068"/>
                        <a:ext cx="906723" cy="461665"/>
                      </a:xfrm>
                      <a:prstGeom prst="rect">
                        <a:avLst/>
                      </a:prstGeom>
                      <a:blipFill rotWithShape="0">
                        <a:blip r:embed="rId7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cxnSp>
                <p:nvCxnSpPr>
                  <p:cNvPr id="35" name="Straight Arrow Connector 34"/>
                  <p:cNvCxnSpPr>
                    <a:stCxn id="35" idx="0"/>
                  </p:cNvCxnSpPr>
                  <p:nvPr/>
                </p:nvCxnSpPr>
                <p:spPr>
                  <a:xfrm flipV="1">
                    <a:off x="5026147" y="4579042"/>
                    <a:ext cx="7128" cy="341026"/>
                  </a:xfrm>
                  <a:prstGeom prst="straightConnector1">
                    <a:avLst/>
                  </a:prstGeom>
                  <a:ln w="15875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2" name="Rectangle 41"/>
                  <p:cNvSpPr/>
                  <p:nvPr/>
                </p:nvSpPr>
                <p:spPr>
                  <a:xfrm>
                    <a:off x="4576804" y="3969966"/>
                    <a:ext cx="912942" cy="609076"/>
                  </a:xfrm>
                  <a:prstGeom prst="rect">
                    <a:avLst/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69" name="Straight Arrow Connector 68"/>
                  <p:cNvCxnSpPr>
                    <a:stCxn id="19" idx="3"/>
                    <a:endCxn id="42" idx="1"/>
                  </p:cNvCxnSpPr>
                  <p:nvPr/>
                </p:nvCxnSpPr>
                <p:spPr>
                  <a:xfrm>
                    <a:off x="3245499" y="4274504"/>
                    <a:ext cx="1331305" cy="0"/>
                  </a:xfrm>
                  <a:prstGeom prst="straightConnector1">
                    <a:avLst/>
                  </a:prstGeom>
                  <a:ln w="15875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Straight Arrow Connector 77"/>
                  <p:cNvCxnSpPr>
                    <a:stCxn id="42" idx="3"/>
                    <a:endCxn id="52" idx="1"/>
                  </p:cNvCxnSpPr>
                  <p:nvPr/>
                </p:nvCxnSpPr>
                <p:spPr>
                  <a:xfrm>
                    <a:off x="5489746" y="4274504"/>
                    <a:ext cx="1331304" cy="0"/>
                  </a:xfrm>
                  <a:prstGeom prst="straightConnector1">
                    <a:avLst/>
                  </a:prstGeom>
                  <a:ln w="15875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Straight Arrow Connector 80"/>
                  <p:cNvCxnSpPr>
                    <a:stCxn id="52" idx="3"/>
                    <a:endCxn id="62" idx="1"/>
                  </p:cNvCxnSpPr>
                  <p:nvPr/>
                </p:nvCxnSpPr>
                <p:spPr>
                  <a:xfrm>
                    <a:off x="7733992" y="4274504"/>
                    <a:ext cx="1335323" cy="0"/>
                  </a:xfrm>
                  <a:prstGeom prst="straightConnector1">
                    <a:avLst/>
                  </a:prstGeom>
                  <a:ln w="15875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4" name="TextBox 43"/>
                      <p:cNvSpPr txBox="1"/>
                      <p:nvPr/>
                    </p:nvSpPr>
                    <p:spPr>
                      <a:xfrm>
                        <a:off x="6817031" y="4920068"/>
                        <a:ext cx="906723" cy="46166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&lt;3&gt;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en-US" sz="2400" dirty="0"/>
                      </a:p>
                    </p:txBody>
                  </p:sp>
                </mc:Choice>
                <mc:Fallback xmlns="">
                  <p:sp>
                    <p:nvSpPr>
                      <p:cNvPr id="44" name="TextBox 43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817031" y="4920068"/>
                        <a:ext cx="906723" cy="461665"/>
                      </a:xfrm>
                      <a:prstGeom prst="rect">
                        <a:avLst/>
                      </a:prstGeom>
                      <a:blipFill rotWithShape="0">
                        <a:blip r:embed="rId8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cxnSp>
                <p:nvCxnSpPr>
                  <p:cNvPr id="45" name="Straight Arrow Connector 44"/>
                  <p:cNvCxnSpPr/>
                  <p:nvPr/>
                </p:nvCxnSpPr>
                <p:spPr>
                  <a:xfrm flipV="1">
                    <a:off x="7270393" y="4579042"/>
                    <a:ext cx="7128" cy="341026"/>
                  </a:xfrm>
                  <a:prstGeom prst="straightConnector1">
                    <a:avLst/>
                  </a:prstGeom>
                  <a:ln w="15875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2" name="Rectangle 51"/>
                  <p:cNvSpPr/>
                  <p:nvPr/>
                </p:nvSpPr>
                <p:spPr>
                  <a:xfrm>
                    <a:off x="6821050" y="3969966"/>
                    <a:ext cx="912942" cy="609076"/>
                  </a:xfrm>
                  <a:prstGeom prst="rect">
                    <a:avLst/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4" name="TextBox 53"/>
                      <p:cNvSpPr txBox="1"/>
                      <p:nvPr/>
                    </p:nvSpPr>
                    <p:spPr>
                      <a:xfrm>
                        <a:off x="9065296" y="4920068"/>
                        <a:ext cx="906723" cy="46166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&lt;4&gt;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en-US" sz="2400" dirty="0"/>
                      </a:p>
                    </p:txBody>
                  </p:sp>
                </mc:Choice>
                <mc:Fallback xmlns="">
                  <p:sp>
                    <p:nvSpPr>
                      <p:cNvPr id="54" name="TextBox 53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9065296" y="4920068"/>
                        <a:ext cx="906723" cy="461665"/>
                      </a:xfrm>
                      <a:prstGeom prst="rect">
                        <a:avLst/>
                      </a:prstGeom>
                      <a:blipFill rotWithShape="0">
                        <a:blip r:embed="rId9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cxnSp>
                <p:nvCxnSpPr>
                  <p:cNvPr id="55" name="Straight Arrow Connector 54"/>
                  <p:cNvCxnSpPr/>
                  <p:nvPr/>
                </p:nvCxnSpPr>
                <p:spPr>
                  <a:xfrm flipV="1">
                    <a:off x="9518658" y="4579042"/>
                    <a:ext cx="7128" cy="341026"/>
                  </a:xfrm>
                  <a:prstGeom prst="straightConnector1">
                    <a:avLst/>
                  </a:prstGeom>
                  <a:ln w="15875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2" name="Rectangle 61"/>
                  <p:cNvSpPr/>
                  <p:nvPr/>
                </p:nvSpPr>
                <p:spPr>
                  <a:xfrm>
                    <a:off x="9069315" y="3969966"/>
                    <a:ext cx="912942" cy="609076"/>
                  </a:xfrm>
                  <a:prstGeom prst="rect">
                    <a:avLst/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7" name="TextBox 66"/>
                    <p:cNvSpPr txBox="1"/>
                    <p:nvPr/>
                  </p:nvSpPr>
                  <p:spPr>
                    <a:xfrm>
                      <a:off x="363467" y="4035785"/>
                      <a:ext cx="1192378" cy="47743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[1]&lt;0&gt;</m:t>
                                </m:r>
                              </m:sup>
                            </m:sSup>
                          </m:oMath>
                        </m:oMathPara>
                      </a14:m>
                      <a:endParaRPr lang="en-US" sz="2400" dirty="0"/>
                    </a:p>
                  </p:txBody>
                </p:sp>
              </mc:Choice>
              <mc:Fallback xmlns="">
                <p:sp>
                  <p:nvSpPr>
                    <p:cNvPr id="67" name="TextBox 6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63467" y="4035785"/>
                      <a:ext cx="1192378" cy="477438"/>
                    </a:xfrm>
                    <a:prstGeom prst="rect">
                      <a:avLst/>
                    </a:prstGeom>
                    <a:blipFill rotWithShape="0">
                      <a:blip r:embed="rId10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cxnSp>
          <p:nvCxnSpPr>
            <p:cNvPr id="71" name="Straight Arrow Connector 70"/>
            <p:cNvCxnSpPr/>
            <p:nvPr/>
          </p:nvCxnSpPr>
          <p:spPr>
            <a:xfrm flipV="1">
              <a:off x="1551826" y="4273826"/>
              <a:ext cx="665653" cy="67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2089394" y="2678837"/>
            <a:ext cx="9676210" cy="950102"/>
            <a:chOff x="359448" y="2678837"/>
            <a:chExt cx="9676210" cy="950102"/>
          </a:xfrm>
        </p:grpSpPr>
        <p:grpSp>
          <p:nvGrpSpPr>
            <p:cNvPr id="10" name="Group 9"/>
            <p:cNvGrpSpPr/>
            <p:nvPr/>
          </p:nvGrpSpPr>
          <p:grpSpPr>
            <a:xfrm>
              <a:off x="359448" y="2678837"/>
              <a:ext cx="9676210" cy="950102"/>
              <a:chOff x="359448" y="2678837"/>
              <a:chExt cx="9676210" cy="950102"/>
            </a:xfrm>
          </p:grpSpPr>
          <p:cxnSp>
            <p:nvCxnSpPr>
              <p:cNvPr id="11" name="Straight Arrow Connector 10"/>
              <p:cNvCxnSpPr>
                <a:stCxn id="18" idx="0"/>
                <a:endCxn id="17" idx="2"/>
              </p:cNvCxnSpPr>
              <p:nvPr/>
            </p:nvCxnSpPr>
            <p:spPr>
              <a:xfrm flipV="1">
                <a:off x="2747431" y="2678837"/>
                <a:ext cx="4019" cy="341026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 flipV="1">
                <a:off x="4991678" y="2678837"/>
                <a:ext cx="4019" cy="341026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/>
              <p:cNvCxnSpPr/>
              <p:nvPr/>
            </p:nvCxnSpPr>
            <p:spPr>
              <a:xfrm flipV="1">
                <a:off x="7235924" y="2678837"/>
                <a:ext cx="4019" cy="341026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/>
              <p:cNvCxnSpPr/>
              <p:nvPr/>
            </p:nvCxnSpPr>
            <p:spPr>
              <a:xfrm flipV="1">
                <a:off x="9484189" y="2678837"/>
                <a:ext cx="4019" cy="341026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" name="Group 7"/>
              <p:cNvGrpSpPr/>
              <p:nvPr/>
            </p:nvGrpSpPr>
            <p:grpSpPr>
              <a:xfrm>
                <a:off x="359448" y="3019863"/>
                <a:ext cx="9676210" cy="609076"/>
                <a:chOff x="359448" y="3019863"/>
                <a:chExt cx="9676210" cy="609076"/>
              </a:xfrm>
            </p:grpSpPr>
            <p:sp>
              <p:nvSpPr>
                <p:cNvPr id="18" name="Rectangle 17"/>
                <p:cNvSpPr/>
                <p:nvPr/>
              </p:nvSpPr>
              <p:spPr>
                <a:xfrm>
                  <a:off x="2290960" y="3019863"/>
                  <a:ext cx="912942" cy="609076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Rectangle 40"/>
                <p:cNvSpPr/>
                <p:nvPr/>
              </p:nvSpPr>
              <p:spPr>
                <a:xfrm>
                  <a:off x="4535207" y="3019863"/>
                  <a:ext cx="912942" cy="609076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66" name="Straight Arrow Connector 65"/>
                <p:cNvCxnSpPr>
                  <a:stCxn id="18" idx="3"/>
                  <a:endCxn id="41" idx="1"/>
                </p:cNvCxnSpPr>
                <p:nvPr/>
              </p:nvCxnSpPr>
              <p:spPr>
                <a:xfrm>
                  <a:off x="3203902" y="3324401"/>
                  <a:ext cx="1331305" cy="0"/>
                </a:xfrm>
                <a:prstGeom prst="straightConnector1">
                  <a:avLst/>
                </a:prstGeom>
                <a:ln w="158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Arrow Connector 74"/>
                <p:cNvCxnSpPr>
                  <a:stCxn id="41" idx="3"/>
                  <a:endCxn id="51" idx="1"/>
                </p:cNvCxnSpPr>
                <p:nvPr/>
              </p:nvCxnSpPr>
              <p:spPr>
                <a:xfrm>
                  <a:off x="5448149" y="3324401"/>
                  <a:ext cx="1331304" cy="0"/>
                </a:xfrm>
                <a:prstGeom prst="straightConnector1">
                  <a:avLst/>
                </a:prstGeom>
                <a:ln w="158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Arrow Connector 83"/>
                <p:cNvCxnSpPr>
                  <a:stCxn id="51" idx="3"/>
                  <a:endCxn id="61" idx="1"/>
                </p:cNvCxnSpPr>
                <p:nvPr/>
              </p:nvCxnSpPr>
              <p:spPr>
                <a:xfrm>
                  <a:off x="7692395" y="3324401"/>
                  <a:ext cx="1335323" cy="0"/>
                </a:xfrm>
                <a:prstGeom prst="straightConnector1">
                  <a:avLst/>
                </a:prstGeom>
                <a:ln w="158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" name="Rectangle 50"/>
                <p:cNvSpPr/>
                <p:nvPr/>
              </p:nvSpPr>
              <p:spPr>
                <a:xfrm>
                  <a:off x="6779453" y="3019863"/>
                  <a:ext cx="912942" cy="609076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2" name="TextBox 91"/>
                    <p:cNvSpPr txBox="1"/>
                    <p:nvPr/>
                  </p:nvSpPr>
                  <p:spPr>
                    <a:xfrm>
                      <a:off x="6726372" y="3142366"/>
                      <a:ext cx="1027141" cy="41331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[2]&lt;3&gt;</m:t>
                                </m:r>
                              </m:sup>
                            </m:sSup>
                          </m:oMath>
                        </m:oMathPara>
                      </a14:m>
                      <a:endParaRPr lang="en-US" sz="2000" dirty="0"/>
                    </a:p>
                  </p:txBody>
                </p:sp>
              </mc:Choice>
              <mc:Fallback xmlns="">
                <p:sp>
                  <p:nvSpPr>
                    <p:cNvPr id="92" name="TextBox 9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26372" y="3142366"/>
                      <a:ext cx="1027141" cy="413318"/>
                    </a:xfrm>
                    <a:prstGeom prst="rect">
                      <a:avLst/>
                    </a:prstGeom>
                    <a:blipFill rotWithShape="0">
                      <a:blip r:embed="rId11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61" name="Rectangle 60"/>
                <p:cNvSpPr/>
                <p:nvPr/>
              </p:nvSpPr>
              <p:spPr>
                <a:xfrm>
                  <a:off x="9027718" y="3019863"/>
                  <a:ext cx="912942" cy="609076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5" name="TextBox 94"/>
                    <p:cNvSpPr txBox="1"/>
                    <p:nvPr/>
                  </p:nvSpPr>
                  <p:spPr>
                    <a:xfrm>
                      <a:off x="9008517" y="3130095"/>
                      <a:ext cx="1027141" cy="41331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[2]&lt;4&gt;</m:t>
                                </m:r>
                              </m:sup>
                            </m:sSup>
                          </m:oMath>
                        </m:oMathPara>
                      </a14:m>
                      <a:endParaRPr lang="en-US" sz="2000" dirty="0"/>
                    </a:p>
                  </p:txBody>
                </p:sp>
              </mc:Choice>
              <mc:Fallback xmlns="">
                <p:sp>
                  <p:nvSpPr>
                    <p:cNvPr id="95" name="TextBox 9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008517" y="3130095"/>
                      <a:ext cx="1027141" cy="413318"/>
                    </a:xfrm>
                    <a:prstGeom prst="rect">
                      <a:avLst/>
                    </a:prstGeom>
                    <a:blipFill rotWithShape="0">
                      <a:blip r:embed="rId1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7" name="TextBox 106"/>
                    <p:cNvSpPr txBox="1"/>
                    <p:nvPr/>
                  </p:nvSpPr>
                  <p:spPr>
                    <a:xfrm>
                      <a:off x="2237879" y="3142366"/>
                      <a:ext cx="1027141" cy="41331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[2]&lt;1&gt;</m:t>
                                </m:r>
                              </m:sup>
                            </m:sSup>
                          </m:oMath>
                        </m:oMathPara>
                      </a14:m>
                      <a:endParaRPr lang="en-US" sz="2000" dirty="0"/>
                    </a:p>
                  </p:txBody>
                </p:sp>
              </mc:Choice>
              <mc:Fallback xmlns="">
                <p:sp>
                  <p:nvSpPr>
                    <p:cNvPr id="107" name="TextBox 10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37879" y="3142366"/>
                      <a:ext cx="1027141" cy="413318"/>
                    </a:xfrm>
                    <a:prstGeom prst="rect">
                      <a:avLst/>
                    </a:prstGeom>
                    <a:blipFill rotWithShape="0">
                      <a:blip r:embed="rId1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0" name="TextBox 109"/>
                    <p:cNvSpPr txBox="1"/>
                    <p:nvPr/>
                  </p:nvSpPr>
                  <p:spPr>
                    <a:xfrm>
                      <a:off x="4536477" y="3131375"/>
                      <a:ext cx="1027141" cy="41331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[2]&lt;</m:t>
                                </m:r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&gt;</m:t>
                                </m:r>
                              </m:sup>
                            </m:sSup>
                          </m:oMath>
                        </m:oMathPara>
                      </a14:m>
                      <a:endParaRPr lang="en-US" sz="2000" dirty="0"/>
                    </a:p>
                  </p:txBody>
                </p:sp>
              </mc:Choice>
              <mc:Fallback xmlns="">
                <p:sp>
                  <p:nvSpPr>
                    <p:cNvPr id="110" name="TextBox 10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536477" y="3131375"/>
                      <a:ext cx="1027141" cy="413318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5" name="TextBox 64"/>
                    <p:cNvSpPr txBox="1"/>
                    <p:nvPr/>
                  </p:nvSpPr>
                  <p:spPr>
                    <a:xfrm>
                      <a:off x="359448" y="3078246"/>
                      <a:ext cx="1192378" cy="47743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[2]&lt;0&gt;</m:t>
                                </m:r>
                              </m:sup>
                            </m:sSup>
                          </m:oMath>
                        </m:oMathPara>
                      </a14:m>
                      <a:endParaRPr lang="en-US" sz="2400" dirty="0"/>
                    </a:p>
                  </p:txBody>
                </p:sp>
              </mc:Choice>
              <mc:Fallback xmlns="">
                <p:sp>
                  <p:nvSpPr>
                    <p:cNvPr id="65" name="TextBox 64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59448" y="3078246"/>
                      <a:ext cx="1192378" cy="477438"/>
                    </a:xfrm>
                    <a:prstGeom prst="rect">
                      <a:avLst/>
                    </a:prstGeom>
                    <a:blipFill rotWithShape="0">
                      <a:blip r:embed="rId1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cxnSp>
          <p:nvCxnSpPr>
            <p:cNvPr id="73" name="Straight Arrow Connector 72"/>
            <p:cNvCxnSpPr/>
            <p:nvPr/>
          </p:nvCxnSpPr>
          <p:spPr>
            <a:xfrm flipV="1">
              <a:off x="1521266" y="3324401"/>
              <a:ext cx="665653" cy="67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2094439" y="1267069"/>
            <a:ext cx="9713527" cy="1411768"/>
            <a:chOff x="364493" y="1267069"/>
            <a:chExt cx="9713527" cy="1411768"/>
          </a:xfrm>
        </p:grpSpPr>
        <p:grpSp>
          <p:nvGrpSpPr>
            <p:cNvPr id="12" name="Group 11"/>
            <p:cNvGrpSpPr/>
            <p:nvPr/>
          </p:nvGrpSpPr>
          <p:grpSpPr>
            <a:xfrm>
              <a:off x="364493" y="1267069"/>
              <a:ext cx="9713527" cy="1411768"/>
              <a:chOff x="364493" y="1267069"/>
              <a:chExt cx="9713527" cy="1411768"/>
            </a:xfrm>
          </p:grpSpPr>
          <p:grpSp>
            <p:nvGrpSpPr>
              <p:cNvPr id="104" name="Group 103"/>
              <p:cNvGrpSpPr/>
              <p:nvPr/>
            </p:nvGrpSpPr>
            <p:grpSpPr>
              <a:xfrm>
                <a:off x="2294979" y="1267069"/>
                <a:ext cx="7649700" cy="802692"/>
                <a:chOff x="2332557" y="1267069"/>
                <a:chExt cx="7649700" cy="802692"/>
              </a:xfrm>
            </p:grpSpPr>
            <p:cxnSp>
              <p:nvCxnSpPr>
                <p:cNvPr id="14" name="Straight Arrow Connector 13"/>
                <p:cNvCxnSpPr>
                  <a:stCxn id="17" idx="0"/>
                  <a:endCxn id="16" idx="2"/>
                </p:cNvCxnSpPr>
                <p:nvPr/>
              </p:nvCxnSpPr>
              <p:spPr>
                <a:xfrm flipV="1">
                  <a:off x="2789028" y="1728734"/>
                  <a:ext cx="0" cy="341027"/>
                </a:xfrm>
                <a:prstGeom prst="straightConnector1">
                  <a:avLst/>
                </a:prstGeom>
                <a:ln w="158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" name="TextBox 15"/>
                    <p:cNvSpPr txBox="1"/>
                    <p:nvPr/>
                  </p:nvSpPr>
                  <p:spPr>
                    <a:xfrm>
                      <a:off x="2332557" y="1267069"/>
                      <a:ext cx="912942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&lt;1&gt;</m:t>
                                </m:r>
                              </m:sup>
                            </m:sSup>
                          </m:oMath>
                        </m:oMathPara>
                      </a14:m>
                      <a:endParaRPr lang="en-US" sz="2400" dirty="0"/>
                    </a:p>
                  </p:txBody>
                </p:sp>
              </mc:Choice>
              <mc:Fallback xmlns="">
                <p:sp>
                  <p:nvSpPr>
                    <p:cNvPr id="16" name="TextBox 1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332557" y="1267069"/>
                      <a:ext cx="912942" cy="461665"/>
                    </a:xfrm>
                    <a:prstGeom prst="rect">
                      <a:avLst/>
                    </a:prstGeom>
                    <a:blipFill rotWithShape="0">
                      <a:blip r:embed="rId2"/>
                      <a:stretch>
                        <a:fillRect b="-789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38" name="Straight Arrow Connector 37"/>
                <p:cNvCxnSpPr/>
                <p:nvPr/>
              </p:nvCxnSpPr>
              <p:spPr>
                <a:xfrm flipV="1">
                  <a:off x="5033275" y="1728734"/>
                  <a:ext cx="0" cy="341027"/>
                </a:xfrm>
                <a:prstGeom prst="straightConnector1">
                  <a:avLst/>
                </a:prstGeom>
                <a:ln w="158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9" name="TextBox 38"/>
                    <p:cNvSpPr txBox="1"/>
                    <p:nvPr/>
                  </p:nvSpPr>
                  <p:spPr>
                    <a:xfrm>
                      <a:off x="4576804" y="1267069"/>
                      <a:ext cx="912942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&lt;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&gt;</m:t>
                                </m:r>
                              </m:sup>
                            </m:sSup>
                          </m:oMath>
                        </m:oMathPara>
                      </a14:m>
                      <a:endParaRPr lang="en-US" sz="2400" dirty="0"/>
                    </a:p>
                  </p:txBody>
                </p:sp>
              </mc:Choice>
              <mc:Fallback xmlns="">
                <p:sp>
                  <p:nvSpPr>
                    <p:cNvPr id="39" name="TextBox 3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576804" y="1267069"/>
                      <a:ext cx="912942" cy="461665"/>
                    </a:xfrm>
                    <a:prstGeom prst="rect">
                      <a:avLst/>
                    </a:prstGeom>
                    <a:blipFill>
                      <a:blip r:embed="rId16"/>
                      <a:stretch>
                        <a:fillRect b="-921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48" name="Straight Arrow Connector 47"/>
                <p:cNvCxnSpPr/>
                <p:nvPr/>
              </p:nvCxnSpPr>
              <p:spPr>
                <a:xfrm flipV="1">
                  <a:off x="7277521" y="1728734"/>
                  <a:ext cx="0" cy="341027"/>
                </a:xfrm>
                <a:prstGeom prst="straightConnector1">
                  <a:avLst/>
                </a:prstGeom>
                <a:ln w="158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9" name="TextBox 48"/>
                    <p:cNvSpPr txBox="1"/>
                    <p:nvPr/>
                  </p:nvSpPr>
                  <p:spPr>
                    <a:xfrm>
                      <a:off x="6821050" y="1267069"/>
                      <a:ext cx="912942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&lt;3&gt;</m:t>
                                </m:r>
                              </m:sup>
                            </m:sSup>
                          </m:oMath>
                        </m:oMathPara>
                      </a14:m>
                      <a:endParaRPr lang="en-US" sz="2400" dirty="0"/>
                    </a:p>
                  </p:txBody>
                </p:sp>
              </mc:Choice>
              <mc:Fallback xmlns="">
                <p:sp>
                  <p:nvSpPr>
                    <p:cNvPr id="49" name="TextBox 4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821050" y="1267069"/>
                      <a:ext cx="912942" cy="461665"/>
                    </a:xfrm>
                    <a:prstGeom prst="rect">
                      <a:avLst/>
                    </a:prstGeom>
                    <a:blipFill rotWithShape="0">
                      <a:blip r:embed="rId4"/>
                      <a:stretch>
                        <a:fillRect b="-789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58" name="Straight Arrow Connector 57"/>
                <p:cNvCxnSpPr/>
                <p:nvPr/>
              </p:nvCxnSpPr>
              <p:spPr>
                <a:xfrm flipV="1">
                  <a:off x="9525786" y="1728734"/>
                  <a:ext cx="0" cy="341027"/>
                </a:xfrm>
                <a:prstGeom prst="straightConnector1">
                  <a:avLst/>
                </a:prstGeom>
                <a:ln w="158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9" name="TextBox 58"/>
                    <p:cNvSpPr txBox="1"/>
                    <p:nvPr/>
                  </p:nvSpPr>
                  <p:spPr>
                    <a:xfrm>
                      <a:off x="9069315" y="1267069"/>
                      <a:ext cx="912942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&lt;4&gt;</m:t>
                                </m:r>
                              </m:sup>
                            </m:sSup>
                          </m:oMath>
                        </m:oMathPara>
                      </a14:m>
                      <a:endParaRPr lang="en-US" sz="2400" dirty="0"/>
                    </a:p>
                  </p:txBody>
                </p:sp>
              </mc:Choice>
              <mc:Fallback xmlns="">
                <p:sp>
                  <p:nvSpPr>
                    <p:cNvPr id="59" name="TextBox 5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069315" y="1267069"/>
                      <a:ext cx="912942" cy="461665"/>
                    </a:xfrm>
                    <a:prstGeom prst="rect">
                      <a:avLst/>
                    </a:prstGeom>
                    <a:blipFill rotWithShape="0">
                      <a:blip r:embed="rId5"/>
                      <a:stretch>
                        <a:fillRect b="-7895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7" name="Rectangle 16"/>
              <p:cNvSpPr/>
              <p:nvPr/>
            </p:nvSpPr>
            <p:spPr>
              <a:xfrm>
                <a:off x="2294979" y="2069761"/>
                <a:ext cx="912942" cy="60907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4539226" y="2069761"/>
                <a:ext cx="912942" cy="60907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3" name="Straight Arrow Connector 62"/>
              <p:cNvCxnSpPr>
                <a:stCxn id="17" idx="3"/>
                <a:endCxn id="40" idx="1"/>
              </p:cNvCxnSpPr>
              <p:nvPr/>
            </p:nvCxnSpPr>
            <p:spPr>
              <a:xfrm>
                <a:off x="3207921" y="2374299"/>
                <a:ext cx="1331305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/>
              <p:cNvCxnSpPr>
                <a:stCxn id="40" idx="3"/>
                <a:endCxn id="50" idx="1"/>
              </p:cNvCxnSpPr>
              <p:nvPr/>
            </p:nvCxnSpPr>
            <p:spPr>
              <a:xfrm>
                <a:off x="5452168" y="2374299"/>
                <a:ext cx="1331304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Arrow Connector 86"/>
              <p:cNvCxnSpPr>
                <a:stCxn id="50" idx="3"/>
                <a:endCxn id="60" idx="1"/>
              </p:cNvCxnSpPr>
              <p:nvPr/>
            </p:nvCxnSpPr>
            <p:spPr>
              <a:xfrm>
                <a:off x="7696414" y="2374299"/>
                <a:ext cx="1335323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Rectangle 49"/>
              <p:cNvSpPr/>
              <p:nvPr/>
            </p:nvSpPr>
            <p:spPr>
              <a:xfrm>
                <a:off x="6783472" y="2069761"/>
                <a:ext cx="912942" cy="60907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3" name="TextBox 92"/>
                  <p:cNvSpPr txBox="1"/>
                  <p:nvPr/>
                </p:nvSpPr>
                <p:spPr>
                  <a:xfrm>
                    <a:off x="6768734" y="2192263"/>
                    <a:ext cx="1027141" cy="41331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[3]&lt;3&gt;</m:t>
                              </m:r>
                            </m:sup>
                          </m:sSup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93" name="TextBox 9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68734" y="2192263"/>
                    <a:ext cx="1027141" cy="413318"/>
                  </a:xfrm>
                  <a:prstGeom prst="rect">
                    <a:avLst/>
                  </a:prstGeom>
                  <a:blipFill rotWithShape="0"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0" name="Rectangle 59"/>
              <p:cNvSpPr/>
              <p:nvPr/>
            </p:nvSpPr>
            <p:spPr>
              <a:xfrm>
                <a:off x="9031737" y="2069761"/>
                <a:ext cx="912942" cy="60907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6" name="TextBox 95"/>
                  <p:cNvSpPr txBox="1"/>
                  <p:nvPr/>
                </p:nvSpPr>
                <p:spPr>
                  <a:xfrm>
                    <a:off x="9050879" y="2179992"/>
                    <a:ext cx="1027141" cy="41331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[3]&lt;4&gt;</m:t>
                              </m:r>
                            </m:sup>
                          </m:sSup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96" name="TextBox 9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50879" y="2179992"/>
                    <a:ext cx="1027141" cy="413318"/>
                  </a:xfrm>
                  <a:prstGeom prst="rect">
                    <a:avLst/>
                  </a:prstGeom>
                  <a:blipFill rotWithShape="0">
                    <a:blip r:embed="rId1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8" name="TextBox 107"/>
                  <p:cNvSpPr txBox="1"/>
                  <p:nvPr/>
                </p:nvSpPr>
                <p:spPr>
                  <a:xfrm>
                    <a:off x="2230750" y="2179992"/>
                    <a:ext cx="1027141" cy="41331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[3]&lt;1&gt;</m:t>
                              </m:r>
                            </m:sup>
                          </m:sSup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108" name="TextBox 10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30750" y="2179992"/>
                    <a:ext cx="1027141" cy="413318"/>
                  </a:xfrm>
                  <a:prstGeom prst="rect">
                    <a:avLst/>
                  </a:prstGeom>
                  <a:blipFill rotWithShape="0">
                    <a:blip r:embed="rId1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9" name="TextBox 108"/>
                  <p:cNvSpPr txBox="1"/>
                  <p:nvPr/>
                </p:nvSpPr>
                <p:spPr>
                  <a:xfrm>
                    <a:off x="4485673" y="2179992"/>
                    <a:ext cx="1027141" cy="41331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[3]&lt;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000" b="0" i="1" smtClean="0">
                                  <a:latin typeface="Cambria Math" charset="0"/>
                                </a:rPr>
                                <m:t>&gt;</m:t>
                              </m:r>
                            </m:sup>
                          </m:sSup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 xmlns="">
              <p:sp>
                <p:nvSpPr>
                  <p:cNvPr id="109" name="TextBox 10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85673" y="2179992"/>
                    <a:ext cx="1027141" cy="413318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4" name="TextBox 63"/>
                  <p:cNvSpPr txBox="1"/>
                  <p:nvPr/>
                </p:nvSpPr>
                <p:spPr>
                  <a:xfrm>
                    <a:off x="364493" y="2115872"/>
                    <a:ext cx="1192378" cy="47743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[3]&lt;0&gt;</m:t>
                              </m:r>
                            </m:sup>
                          </m:sSup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64" name="TextBox 6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4493" y="2115872"/>
                    <a:ext cx="1192378" cy="477438"/>
                  </a:xfrm>
                  <a:prstGeom prst="rect">
                    <a:avLst/>
                  </a:prstGeom>
                  <a:blipFill rotWithShape="0">
                    <a:blip r:embed="rId2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74" name="Straight Arrow Connector 73"/>
            <p:cNvCxnSpPr/>
            <p:nvPr/>
          </p:nvCxnSpPr>
          <p:spPr>
            <a:xfrm flipV="1">
              <a:off x="1548602" y="2386651"/>
              <a:ext cx="665653" cy="67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48DC9420-7434-4A6F-882C-AD1DC1A37734}"/>
                  </a:ext>
                </a:extLst>
              </p14:cNvPr>
              <p14:cNvContentPartPr/>
              <p14:nvPr/>
            </p14:nvContentPartPr>
            <p14:xfrm>
              <a:off x="2222640" y="177840"/>
              <a:ext cx="9423720" cy="60710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48DC9420-7434-4A6F-882C-AD1DC1A3773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63520" y="168480"/>
                <a:ext cx="11392200" cy="608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82D1F94-D802-47DD-A869-0596CF0F2750}"/>
                  </a:ext>
                </a:extLst>
              </p14:cNvPr>
              <p14:cNvContentPartPr/>
              <p14:nvPr/>
            </p14:nvContentPartPr>
            <p14:xfrm>
              <a:off x="2279520" y="4692600"/>
              <a:ext cx="1994400" cy="18230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82D1F94-D802-47DD-A869-0596CF0F2750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057320" y="28800"/>
                <a:ext cx="10293480" cy="6514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439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182880"/>
            <a:ext cx="12114196" cy="1325563"/>
          </a:xfrm>
        </p:spPr>
        <p:txBody>
          <a:bodyPr anchor="t"/>
          <a:lstStyle/>
          <a:p>
            <a:r>
              <a:rPr lang="en-US" dirty="0"/>
              <a:t>Examples of sequence data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9435830" y="-39299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01" name="Group 100"/>
          <p:cNvGrpSpPr/>
          <p:nvPr/>
        </p:nvGrpSpPr>
        <p:grpSpPr>
          <a:xfrm>
            <a:off x="178994" y="1614114"/>
            <a:ext cx="11496143" cy="942975"/>
            <a:chOff x="178994" y="2060516"/>
            <a:chExt cx="11496143" cy="942975"/>
          </a:xfrm>
        </p:grpSpPr>
        <p:sp>
          <p:nvSpPr>
            <p:cNvPr id="45" name="TextBox 44"/>
            <p:cNvSpPr txBox="1"/>
            <p:nvPr/>
          </p:nvSpPr>
          <p:spPr>
            <a:xfrm>
              <a:off x="178994" y="2323572"/>
              <a:ext cx="2262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entury Schoolbook" charset="0"/>
                  <a:ea typeface="Century Schoolbook" charset="0"/>
                  <a:cs typeface="Century Schoolbook" charset="0"/>
                </a:rPr>
                <a:t>Mu</a:t>
              </a:r>
              <a:r>
                <a:rPr lang="tr-TR" sz="2400" dirty="0" err="1">
                  <a:latin typeface="Century Schoolbook" charset="0"/>
                  <a:ea typeface="Century Schoolbook" charset="0"/>
                  <a:cs typeface="Century Schoolbook" charset="0"/>
                </a:rPr>
                <a:t>zik</a:t>
              </a:r>
              <a:r>
                <a:rPr lang="tr-TR" sz="2400" dirty="0">
                  <a:latin typeface="Century Schoolbook" charset="0"/>
                  <a:ea typeface="Century Schoolbook" charset="0"/>
                  <a:cs typeface="Century Schoolbook" charset="0"/>
                </a:rPr>
                <a:t> Üretme</a:t>
              </a:r>
              <a:endParaRPr lang="en-US" sz="2400" dirty="0">
                <a:latin typeface="Century Schoolbook" charset="0"/>
                <a:ea typeface="Century Schoolbook" charset="0"/>
                <a:cs typeface="Century Schoolbook" charset="0"/>
              </a:endParaRPr>
            </a:p>
          </p:txBody>
        </p:sp>
        <p:pic>
          <p:nvPicPr>
            <p:cNvPr id="62" name="Picture 61"/>
            <p:cNvPicPr>
              <a:picLocks noChangeAspect="1"/>
            </p:cNvPicPr>
            <p:nvPr/>
          </p:nvPicPr>
          <p:blipFill rotWithShape="1">
            <a:blip r:embed="rId2"/>
            <a:srcRect l="29075" t="63067" r="51253" b="29284"/>
            <a:stretch/>
          </p:blipFill>
          <p:spPr>
            <a:xfrm>
              <a:off x="8925760" y="2060516"/>
              <a:ext cx="2749377" cy="94297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/>
                <p:cNvSpPr txBox="1"/>
                <p:nvPr/>
              </p:nvSpPr>
              <p:spPr>
                <a:xfrm>
                  <a:off x="5339504" y="2221207"/>
                  <a:ext cx="49244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∅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63" name="TextBox 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9504" y="2221207"/>
                  <a:ext cx="492443" cy="523220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5" name="Straight Arrow Connector 64"/>
            <p:cNvCxnSpPr/>
            <p:nvPr/>
          </p:nvCxnSpPr>
          <p:spPr>
            <a:xfrm>
              <a:off x="7514169" y="2557647"/>
              <a:ext cx="622474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/>
          <p:cNvGrpSpPr/>
          <p:nvPr/>
        </p:nvGrpSpPr>
        <p:grpSpPr>
          <a:xfrm>
            <a:off x="178994" y="517772"/>
            <a:ext cx="12449881" cy="1757363"/>
            <a:chOff x="178994" y="731501"/>
            <a:chExt cx="12449881" cy="1757363"/>
          </a:xfrm>
        </p:grpSpPr>
        <p:sp>
          <p:nvSpPr>
            <p:cNvPr id="9" name="TextBox 8"/>
            <p:cNvSpPr txBox="1"/>
            <p:nvPr/>
          </p:nvSpPr>
          <p:spPr>
            <a:xfrm>
              <a:off x="178994" y="1305849"/>
              <a:ext cx="29775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400" dirty="0">
                  <a:latin typeface="Century Schoolbook" charset="0"/>
                  <a:ea typeface="Century Schoolbook" charset="0"/>
                  <a:cs typeface="Century Schoolbook" charset="0"/>
                </a:rPr>
                <a:t>Konuşma Tanıma</a:t>
              </a:r>
              <a:endParaRPr lang="en-US" sz="2400" dirty="0">
                <a:latin typeface="Century Schoolbook" charset="0"/>
                <a:ea typeface="Century Schoolbook" charset="0"/>
                <a:cs typeface="Century Schoolbook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4"/>
            <a:srcRect l="-1" t="24417" r="40431" b="17652"/>
            <a:stretch/>
          </p:blipFill>
          <p:spPr>
            <a:xfrm>
              <a:off x="4334377" y="731501"/>
              <a:ext cx="2589257" cy="1757363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8452696" y="1167772"/>
              <a:ext cx="41761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Century Schoolbook" charset="0"/>
                  <a:ea typeface="Century Schoolbook" charset="0"/>
                  <a:cs typeface="Century Schoolbook" charset="0"/>
                </a:rPr>
                <a:t>“The quick brown fox jumped over the lazy dog.”</a:t>
              </a:r>
            </a:p>
          </p:txBody>
        </p:sp>
        <p:cxnSp>
          <p:nvCxnSpPr>
            <p:cNvPr id="66" name="Straight Arrow Connector 65"/>
            <p:cNvCxnSpPr/>
            <p:nvPr/>
          </p:nvCxnSpPr>
          <p:spPr>
            <a:xfrm>
              <a:off x="7514169" y="1521715"/>
              <a:ext cx="622474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/>
          <p:cNvGrpSpPr/>
          <p:nvPr/>
        </p:nvGrpSpPr>
        <p:grpSpPr>
          <a:xfrm>
            <a:off x="178994" y="2456881"/>
            <a:ext cx="11308945" cy="707886"/>
            <a:chOff x="178994" y="3037197"/>
            <a:chExt cx="11308945" cy="707886"/>
          </a:xfrm>
        </p:grpSpPr>
        <p:sp>
          <p:nvSpPr>
            <p:cNvPr id="67" name="TextBox 66"/>
            <p:cNvSpPr txBox="1"/>
            <p:nvPr/>
          </p:nvSpPr>
          <p:spPr>
            <a:xfrm>
              <a:off x="178994" y="3160307"/>
              <a:ext cx="33874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entury Schoolbook" charset="0"/>
                  <a:ea typeface="Century Schoolbook" charset="0"/>
                  <a:cs typeface="Century Schoolbook" charset="0"/>
                </a:rPr>
                <a:t>Duygu </a:t>
              </a:r>
              <a:r>
                <a:rPr lang="en-US" sz="2400" dirty="0" err="1">
                  <a:latin typeface="Century Schoolbook" charset="0"/>
                  <a:ea typeface="Century Schoolbook" charset="0"/>
                  <a:cs typeface="Century Schoolbook" charset="0"/>
                </a:rPr>
                <a:t>sınıflandırması</a:t>
              </a:r>
              <a:endParaRPr lang="en-US" sz="2400" dirty="0">
                <a:latin typeface="Century Schoolbook" charset="0"/>
                <a:ea typeface="Century Schoolbook" charset="0"/>
                <a:cs typeface="Century Schoolbook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021857" y="3037197"/>
              <a:ext cx="32143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Century Schoolbook" charset="0"/>
                  <a:ea typeface="Century Schoolbook" charset="0"/>
                  <a:cs typeface="Century Schoolbook" charset="0"/>
                </a:rPr>
                <a:t>“Bu </a:t>
              </a:r>
              <a:r>
                <a:rPr lang="en-US" sz="2000" dirty="0" err="1">
                  <a:latin typeface="Century Schoolbook" charset="0"/>
                  <a:ea typeface="Century Schoolbook" charset="0"/>
                  <a:cs typeface="Century Schoolbook" charset="0"/>
                </a:rPr>
                <a:t>filmde</a:t>
              </a:r>
              <a:r>
                <a:rPr lang="en-US" sz="2000" dirty="0">
                  <a:latin typeface="Century Schoolbook" charset="0"/>
                  <a:ea typeface="Century Schoolbook" charset="0"/>
                  <a:cs typeface="Century Schoolbook" charset="0"/>
                </a:rPr>
                <a:t> </a:t>
              </a:r>
              <a:r>
                <a:rPr lang="en-US" sz="2000" dirty="0" err="1">
                  <a:latin typeface="Century Schoolbook" charset="0"/>
                  <a:ea typeface="Century Schoolbook" charset="0"/>
                  <a:cs typeface="Century Schoolbook" charset="0"/>
                </a:rPr>
                <a:t>sevilecek</a:t>
              </a:r>
              <a:r>
                <a:rPr lang="en-US" sz="2000" dirty="0">
                  <a:latin typeface="Century Schoolbook" charset="0"/>
                  <a:ea typeface="Century Schoolbook" charset="0"/>
                  <a:cs typeface="Century Schoolbook" charset="0"/>
                </a:rPr>
                <a:t> </a:t>
              </a:r>
              <a:r>
                <a:rPr lang="en-US" sz="2000" dirty="0" err="1">
                  <a:latin typeface="Century Schoolbook" charset="0"/>
                  <a:ea typeface="Century Schoolbook" charset="0"/>
                  <a:cs typeface="Century Schoolbook" charset="0"/>
                </a:rPr>
                <a:t>hiçbir</a:t>
              </a:r>
              <a:r>
                <a:rPr lang="en-US" sz="2000" dirty="0">
                  <a:latin typeface="Century Schoolbook" charset="0"/>
                  <a:ea typeface="Century Schoolbook" charset="0"/>
                  <a:cs typeface="Century Schoolbook" charset="0"/>
                </a:rPr>
                <a:t> </a:t>
              </a:r>
              <a:r>
                <a:rPr lang="en-US" sz="2000" dirty="0" err="1">
                  <a:latin typeface="Century Schoolbook" charset="0"/>
                  <a:ea typeface="Century Schoolbook" charset="0"/>
                  <a:cs typeface="Century Schoolbook" charset="0"/>
                </a:rPr>
                <a:t>şey</a:t>
              </a:r>
              <a:r>
                <a:rPr lang="en-US" sz="2000" dirty="0">
                  <a:latin typeface="Century Schoolbook" charset="0"/>
                  <a:ea typeface="Century Schoolbook" charset="0"/>
                  <a:cs typeface="Century Schoolbook" charset="0"/>
                </a:rPr>
                <a:t> yok.”</a:t>
              </a:r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>
              <a:off x="7514169" y="3399076"/>
              <a:ext cx="622474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6" name="Group 75"/>
            <p:cNvGrpSpPr/>
            <p:nvPr/>
          </p:nvGrpSpPr>
          <p:grpSpPr>
            <a:xfrm>
              <a:off x="9182935" y="3266545"/>
              <a:ext cx="2305004" cy="377607"/>
              <a:chOff x="8533045" y="3242433"/>
              <a:chExt cx="2305004" cy="377607"/>
            </a:xfrm>
          </p:grpSpPr>
          <p:sp>
            <p:nvSpPr>
              <p:cNvPr id="71" name="5-Point Star 70"/>
              <p:cNvSpPr/>
              <p:nvPr/>
            </p:nvSpPr>
            <p:spPr>
              <a:xfrm>
                <a:off x="8533045" y="3247680"/>
                <a:ext cx="400050" cy="372303"/>
              </a:xfrm>
              <a:prstGeom prst="star5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5-Point Star 71"/>
              <p:cNvSpPr/>
              <p:nvPr/>
            </p:nvSpPr>
            <p:spPr>
              <a:xfrm>
                <a:off x="9009284" y="3242434"/>
                <a:ext cx="400050" cy="372303"/>
              </a:xfrm>
              <a:prstGeom prst="star5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5-Point Star 72"/>
              <p:cNvSpPr/>
              <p:nvPr/>
            </p:nvSpPr>
            <p:spPr>
              <a:xfrm>
                <a:off x="9485522" y="3242434"/>
                <a:ext cx="400050" cy="372303"/>
              </a:xfrm>
              <a:prstGeom prst="star5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5-Point Star 73"/>
              <p:cNvSpPr/>
              <p:nvPr/>
            </p:nvSpPr>
            <p:spPr>
              <a:xfrm>
                <a:off x="9961760" y="3247737"/>
                <a:ext cx="400050" cy="372303"/>
              </a:xfrm>
              <a:prstGeom prst="star5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5-Point Star 74"/>
              <p:cNvSpPr/>
              <p:nvPr/>
            </p:nvSpPr>
            <p:spPr>
              <a:xfrm>
                <a:off x="10437999" y="3242433"/>
                <a:ext cx="400050" cy="372303"/>
              </a:xfrm>
              <a:prstGeom prst="star5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03" name="Group 102"/>
          <p:cNvGrpSpPr/>
          <p:nvPr/>
        </p:nvGrpSpPr>
        <p:grpSpPr>
          <a:xfrm>
            <a:off x="184387" y="3348280"/>
            <a:ext cx="11815440" cy="461665"/>
            <a:chOff x="184387" y="4018442"/>
            <a:chExt cx="11815440" cy="461665"/>
          </a:xfrm>
        </p:grpSpPr>
        <p:sp>
          <p:nvSpPr>
            <p:cNvPr id="77" name="TextBox 76"/>
            <p:cNvSpPr txBox="1"/>
            <p:nvPr/>
          </p:nvSpPr>
          <p:spPr>
            <a:xfrm>
              <a:off x="184387" y="4018442"/>
              <a:ext cx="25490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entury Schoolbook" charset="0"/>
                  <a:ea typeface="Century Schoolbook" charset="0"/>
                  <a:cs typeface="Century Schoolbook" charset="0"/>
                </a:rPr>
                <a:t>DNA </a:t>
              </a:r>
              <a:r>
                <a:rPr lang="tr-TR" sz="2400" dirty="0">
                  <a:latin typeface="Century Schoolbook" charset="0"/>
                  <a:ea typeface="Century Schoolbook" charset="0"/>
                  <a:cs typeface="Century Schoolbook" charset="0"/>
                </a:rPr>
                <a:t>dizi analizi</a:t>
              </a:r>
              <a:endParaRPr lang="en-US" sz="2400" dirty="0">
                <a:latin typeface="Century Schoolbook" charset="0"/>
                <a:ea typeface="Century Schoolbook" charset="0"/>
                <a:cs typeface="Century Schoolbook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979926" y="4068782"/>
              <a:ext cx="3390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entury Schoolbook" charset="0"/>
                  <a:ea typeface="Century Schoolbook" charset="0"/>
                  <a:cs typeface="Century Schoolbook" charset="0"/>
                </a:rPr>
                <a:t>AGCCCCTGTGAGGAACTAG</a:t>
              </a:r>
            </a:p>
          </p:txBody>
        </p:sp>
        <p:cxnSp>
          <p:nvCxnSpPr>
            <p:cNvPr id="79" name="Straight Arrow Connector 78"/>
            <p:cNvCxnSpPr/>
            <p:nvPr/>
          </p:nvCxnSpPr>
          <p:spPr>
            <a:xfrm>
              <a:off x="7514169" y="4263561"/>
              <a:ext cx="622474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/>
            <p:cNvSpPr txBox="1"/>
            <p:nvPr/>
          </p:nvSpPr>
          <p:spPr>
            <a:xfrm>
              <a:off x="8609155" y="4055129"/>
              <a:ext cx="3390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entury Schoolbook" charset="0"/>
                  <a:ea typeface="Century Schoolbook" charset="0"/>
                  <a:cs typeface="Century Schoolbook" charset="0"/>
                </a:rPr>
                <a:t>AG</a:t>
              </a:r>
              <a:r>
                <a:rPr lang="en-US" dirty="0">
                  <a:solidFill>
                    <a:srgbClr val="FF0000"/>
                  </a:solidFill>
                  <a:latin typeface="Century Schoolbook" charset="0"/>
                  <a:ea typeface="Century Schoolbook" charset="0"/>
                  <a:cs typeface="Century Schoolbook" charset="0"/>
                </a:rPr>
                <a:t>CCCCTGTGAGGAACT</a:t>
              </a:r>
              <a:r>
                <a:rPr lang="en-US" dirty="0">
                  <a:latin typeface="Century Schoolbook" charset="0"/>
                  <a:ea typeface="Century Schoolbook" charset="0"/>
                  <a:cs typeface="Century Schoolbook" charset="0"/>
                </a:rPr>
                <a:t>AG</a:t>
              </a:r>
            </a:p>
          </p:txBody>
        </p:sp>
      </p:grpSp>
      <p:sp>
        <p:nvSpPr>
          <p:cNvPr id="81" name="TextBox 80"/>
          <p:cNvSpPr txBox="1"/>
          <p:nvPr/>
        </p:nvSpPr>
        <p:spPr>
          <a:xfrm>
            <a:off x="12268913" y="4072495"/>
            <a:ext cx="2829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Plasmid sequence AP4 Oligo</a:t>
            </a:r>
          </a:p>
        </p:txBody>
      </p:sp>
      <p:grpSp>
        <p:nvGrpSpPr>
          <p:cNvPr id="104" name="Group 103"/>
          <p:cNvGrpSpPr/>
          <p:nvPr/>
        </p:nvGrpSpPr>
        <p:grpSpPr>
          <a:xfrm>
            <a:off x="185066" y="4058510"/>
            <a:ext cx="11856975" cy="718505"/>
            <a:chOff x="185066" y="4828043"/>
            <a:chExt cx="11856975" cy="718505"/>
          </a:xfrm>
        </p:grpSpPr>
        <p:sp>
          <p:nvSpPr>
            <p:cNvPr id="82" name="TextBox 81"/>
            <p:cNvSpPr txBox="1"/>
            <p:nvPr/>
          </p:nvSpPr>
          <p:spPr>
            <a:xfrm>
              <a:off x="185066" y="4838662"/>
              <a:ext cx="23743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Century Schoolbook" charset="0"/>
                  <a:ea typeface="Century Schoolbook" charset="0"/>
                  <a:cs typeface="Century Schoolbook" charset="0"/>
                </a:rPr>
                <a:t>Makine</a:t>
              </a:r>
              <a:r>
                <a:rPr lang="en-US" sz="2400" dirty="0">
                  <a:latin typeface="Century Schoolbook" charset="0"/>
                  <a:ea typeface="Century Schoolbook" charset="0"/>
                  <a:cs typeface="Century Schoolbook" charset="0"/>
                </a:rPr>
                <a:t> </a:t>
              </a:r>
              <a:r>
                <a:rPr lang="en-US" sz="2400" dirty="0" err="1">
                  <a:latin typeface="Century Schoolbook" charset="0"/>
                  <a:ea typeface="Century Schoolbook" charset="0"/>
                  <a:cs typeface="Century Schoolbook" charset="0"/>
                </a:rPr>
                <a:t>çevirisi</a:t>
              </a:r>
              <a:endParaRPr lang="en-US" sz="2400" dirty="0">
                <a:latin typeface="Century Schoolbook" charset="0"/>
                <a:ea typeface="Century Schoolbook" charset="0"/>
                <a:cs typeface="Century Schoolbook" charset="0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3887412" y="4828043"/>
              <a:ext cx="34831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Century Schoolbook" charset="0"/>
                  <a:ea typeface="Century Schoolbook" charset="0"/>
                  <a:cs typeface="Century Schoolbook" charset="0"/>
                </a:rPr>
                <a:t>Voulez-vous chanter avec moi?</a:t>
              </a:r>
            </a:p>
          </p:txBody>
        </p:sp>
        <p:cxnSp>
          <p:nvCxnSpPr>
            <p:cNvPr id="84" name="Straight Arrow Connector 83"/>
            <p:cNvCxnSpPr/>
            <p:nvPr/>
          </p:nvCxnSpPr>
          <p:spPr>
            <a:xfrm>
              <a:off x="7514169" y="5086150"/>
              <a:ext cx="622474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/>
          </p:nvSpPr>
          <p:spPr>
            <a:xfrm>
              <a:off x="8558855" y="4838662"/>
              <a:ext cx="34831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Century Schoolbook" charset="0"/>
                  <a:ea typeface="Century Schoolbook" charset="0"/>
                  <a:cs typeface="Century Schoolbook" charset="0"/>
                </a:rPr>
                <a:t>Do you want to sing with me?</a:t>
              </a:r>
            </a:p>
          </p:txBody>
        </p:sp>
      </p:grpSp>
      <p:pic>
        <p:nvPicPr>
          <p:cNvPr id="91" name="Picture 9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438" y="8001811"/>
            <a:ext cx="482042" cy="896259"/>
          </a:xfrm>
          <a:prstGeom prst="rect">
            <a:avLst/>
          </a:prstGeom>
        </p:spPr>
      </p:pic>
      <p:grpSp>
        <p:nvGrpSpPr>
          <p:cNvPr id="105" name="Group 104"/>
          <p:cNvGrpSpPr/>
          <p:nvPr/>
        </p:nvGrpSpPr>
        <p:grpSpPr>
          <a:xfrm>
            <a:off x="182880" y="4855111"/>
            <a:ext cx="10580718" cy="844378"/>
            <a:chOff x="182880" y="5535928"/>
            <a:chExt cx="10580718" cy="844378"/>
          </a:xfrm>
        </p:grpSpPr>
        <p:sp>
          <p:nvSpPr>
            <p:cNvPr id="86" name="TextBox 85"/>
            <p:cNvSpPr txBox="1"/>
            <p:nvPr/>
          </p:nvSpPr>
          <p:spPr>
            <a:xfrm>
              <a:off x="182880" y="5651581"/>
              <a:ext cx="33730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Century Schoolbook" charset="0"/>
                  <a:ea typeface="Century Schoolbook" charset="0"/>
                  <a:cs typeface="Century Schoolbook" charset="0"/>
                </a:rPr>
                <a:t>Video </a:t>
              </a:r>
              <a:r>
                <a:rPr lang="en-US" sz="2400" dirty="0" err="1">
                  <a:latin typeface="Century Schoolbook" charset="0"/>
                  <a:ea typeface="Century Schoolbook" charset="0"/>
                  <a:cs typeface="Century Schoolbook" charset="0"/>
                </a:rPr>
                <a:t>etkinliği</a:t>
              </a:r>
              <a:r>
                <a:rPr lang="en-US" sz="2400" dirty="0">
                  <a:latin typeface="Century Schoolbook" charset="0"/>
                  <a:ea typeface="Century Schoolbook" charset="0"/>
                  <a:cs typeface="Century Schoolbook" charset="0"/>
                </a:rPr>
                <a:t> </a:t>
              </a:r>
              <a:r>
                <a:rPr lang="en-US" sz="2400" dirty="0" err="1">
                  <a:latin typeface="Century Schoolbook" charset="0"/>
                  <a:ea typeface="Century Schoolbook" charset="0"/>
                  <a:cs typeface="Century Schoolbook" charset="0"/>
                </a:rPr>
                <a:t>tanıma</a:t>
              </a:r>
              <a:endParaRPr lang="en-US" sz="2400" dirty="0">
                <a:latin typeface="Century Schoolbook" charset="0"/>
                <a:ea typeface="Century Schoolbook" charset="0"/>
                <a:cs typeface="Century Schoolbook" charset="0"/>
              </a:endParaRPr>
            </a:p>
          </p:txBody>
        </p:sp>
        <p:grpSp>
          <p:nvGrpSpPr>
            <p:cNvPr id="92" name="Group 91"/>
            <p:cNvGrpSpPr/>
            <p:nvPr/>
          </p:nvGrpSpPr>
          <p:grpSpPr>
            <a:xfrm>
              <a:off x="4402334" y="5535928"/>
              <a:ext cx="2372797" cy="844378"/>
              <a:chOff x="4402334" y="5535928"/>
              <a:chExt cx="2372797" cy="844378"/>
            </a:xfrm>
          </p:grpSpPr>
          <p:pic>
            <p:nvPicPr>
              <p:cNvPr id="87" name="Picture 8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02334" y="5535929"/>
                <a:ext cx="553931" cy="844376"/>
              </a:xfrm>
              <a:prstGeom prst="rect">
                <a:avLst/>
              </a:prstGeom>
            </p:spPr>
          </p:pic>
          <p:pic>
            <p:nvPicPr>
              <p:cNvPr id="88" name="Picture 87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4572"/>
              <a:stretch/>
            </p:blipFill>
            <p:spPr>
              <a:xfrm>
                <a:off x="5622662" y="5535928"/>
                <a:ext cx="545607" cy="844377"/>
              </a:xfrm>
              <a:prstGeom prst="rect">
                <a:avLst/>
              </a:prstGeom>
            </p:spPr>
          </p:pic>
          <p:pic>
            <p:nvPicPr>
              <p:cNvPr id="89" name="Picture 88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21200" y="5535928"/>
                <a:ext cx="553931" cy="844377"/>
              </a:xfrm>
              <a:prstGeom prst="rect">
                <a:avLst/>
              </a:prstGeom>
            </p:spPr>
          </p:pic>
          <p:pic>
            <p:nvPicPr>
              <p:cNvPr id="90" name="Picture 89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21045" y="5535928"/>
                <a:ext cx="545606" cy="844378"/>
              </a:xfrm>
              <a:prstGeom prst="rect">
                <a:avLst/>
              </a:prstGeom>
            </p:spPr>
          </p:pic>
        </p:grpSp>
        <p:cxnSp>
          <p:nvCxnSpPr>
            <p:cNvPr id="93" name="Straight Arrow Connector 92"/>
            <p:cNvCxnSpPr/>
            <p:nvPr/>
          </p:nvCxnSpPr>
          <p:spPr>
            <a:xfrm>
              <a:off x="7514169" y="5967598"/>
              <a:ext cx="622474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/>
            <p:cNvSpPr txBox="1"/>
            <p:nvPr/>
          </p:nvSpPr>
          <p:spPr>
            <a:xfrm>
              <a:off x="9763003" y="5696415"/>
              <a:ext cx="10005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latin typeface="Century Schoolbook" charset="0"/>
                  <a:ea typeface="Century Schoolbook" charset="0"/>
                  <a:cs typeface="Century Schoolbook" charset="0"/>
                </a:rPr>
                <a:t>Koşma</a:t>
              </a:r>
              <a:endParaRPr lang="en-US" sz="2000" dirty="0">
                <a:latin typeface="Century Schoolbook" charset="0"/>
                <a:ea typeface="Century Schoolbook" charset="0"/>
                <a:cs typeface="Century Schoolbook" charset="0"/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182880" y="5876548"/>
            <a:ext cx="12086032" cy="715604"/>
            <a:chOff x="347877" y="6357015"/>
            <a:chExt cx="12086032" cy="715604"/>
          </a:xfrm>
        </p:grpSpPr>
        <p:sp>
          <p:nvSpPr>
            <p:cNvPr id="95" name="TextBox 94"/>
            <p:cNvSpPr txBox="1"/>
            <p:nvPr/>
          </p:nvSpPr>
          <p:spPr>
            <a:xfrm>
              <a:off x="347877" y="6357015"/>
              <a:ext cx="32896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Century Schoolbook" charset="0"/>
                  <a:ea typeface="Century Schoolbook" charset="0"/>
                  <a:cs typeface="Century Schoolbook" charset="0"/>
                </a:rPr>
                <a:t>İsim</a:t>
              </a:r>
              <a:r>
                <a:rPr lang="en-US" sz="2400" dirty="0">
                  <a:latin typeface="Century Schoolbook" charset="0"/>
                  <a:ea typeface="Century Schoolbook" charset="0"/>
                  <a:cs typeface="Century Schoolbook" charset="0"/>
                </a:rPr>
                <a:t> </a:t>
              </a:r>
              <a:r>
                <a:rPr lang="en-US" sz="2400" dirty="0" err="1">
                  <a:latin typeface="Century Schoolbook" charset="0"/>
                  <a:ea typeface="Century Schoolbook" charset="0"/>
                  <a:cs typeface="Century Schoolbook" charset="0"/>
                </a:rPr>
                <a:t>varlık</a:t>
              </a:r>
              <a:r>
                <a:rPr lang="en-US" sz="2400" dirty="0">
                  <a:latin typeface="Century Schoolbook" charset="0"/>
                  <a:ea typeface="Century Schoolbook" charset="0"/>
                  <a:cs typeface="Century Schoolbook" charset="0"/>
                </a:rPr>
                <a:t> </a:t>
              </a:r>
              <a:r>
                <a:rPr lang="en-US" sz="2400" dirty="0" err="1">
                  <a:latin typeface="Century Schoolbook" charset="0"/>
                  <a:ea typeface="Century Schoolbook" charset="0"/>
                  <a:cs typeface="Century Schoolbook" charset="0"/>
                </a:rPr>
                <a:t>tanınırlığı</a:t>
              </a:r>
              <a:endParaRPr lang="en-US" sz="2400" dirty="0">
                <a:latin typeface="Century Schoolbook" charset="0"/>
                <a:ea typeface="Century Schoolbook" charset="0"/>
                <a:cs typeface="Century Schoolbook" charset="0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4098666" y="6364733"/>
              <a:ext cx="34831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Century Schoolbook" charset="0"/>
                  <a:ea typeface="Century Schoolbook" charset="0"/>
                  <a:cs typeface="Century Schoolbook" charset="0"/>
                </a:rPr>
                <a:t>Yesterday, Harry Potter met Hermione Granger.</a:t>
              </a:r>
            </a:p>
          </p:txBody>
        </p:sp>
        <p:cxnSp>
          <p:nvCxnSpPr>
            <p:cNvPr id="97" name="Straight Arrow Connector 96"/>
            <p:cNvCxnSpPr/>
            <p:nvPr/>
          </p:nvCxnSpPr>
          <p:spPr>
            <a:xfrm>
              <a:off x="7679166" y="6626939"/>
              <a:ext cx="622474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/>
            <p:cNvSpPr txBox="1"/>
            <p:nvPr/>
          </p:nvSpPr>
          <p:spPr>
            <a:xfrm>
              <a:off x="8999154" y="6364733"/>
              <a:ext cx="34347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Century Schoolbook" charset="0"/>
                  <a:ea typeface="Century Schoolbook" charset="0"/>
                  <a:cs typeface="Century Schoolbook" charset="0"/>
                </a:rPr>
                <a:t>Yesterday, </a:t>
              </a:r>
              <a:r>
                <a:rPr lang="en-US" sz="2000" dirty="0">
                  <a:solidFill>
                    <a:srgbClr val="FF0000"/>
                  </a:solidFill>
                  <a:latin typeface="Century Schoolbook" charset="0"/>
                  <a:ea typeface="Century Schoolbook" charset="0"/>
                  <a:cs typeface="Century Schoolbook" charset="0"/>
                </a:rPr>
                <a:t>Harry Potter  </a:t>
              </a:r>
              <a:r>
                <a:rPr lang="en-US" sz="2000" dirty="0">
                  <a:latin typeface="Century Schoolbook" charset="0"/>
                  <a:ea typeface="Century Schoolbook" charset="0"/>
                  <a:cs typeface="Century Schoolbook" charset="0"/>
                </a:rPr>
                <a:t>met </a:t>
              </a:r>
              <a:r>
                <a:rPr lang="en-US" sz="2000" dirty="0">
                  <a:solidFill>
                    <a:srgbClr val="FF0000"/>
                  </a:solidFill>
                  <a:latin typeface="Century Schoolbook" charset="0"/>
                  <a:ea typeface="Century Schoolbook" charset="0"/>
                  <a:cs typeface="Century Schoolbook" charset="0"/>
                </a:rPr>
                <a:t>Hermione Granger</a:t>
              </a:r>
              <a:r>
                <a:rPr lang="en-US" sz="2000" dirty="0">
                  <a:latin typeface="Century Schoolbook" charset="0"/>
                  <a:ea typeface="Century Schoolbook" charset="0"/>
                  <a:cs typeface="Century Schoolbook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1161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182880"/>
            <a:ext cx="12114196" cy="1325563"/>
          </a:xfrm>
        </p:spPr>
        <p:txBody>
          <a:bodyPr anchor="t"/>
          <a:lstStyle/>
          <a:p>
            <a:r>
              <a:rPr lang="en-US" dirty="0" err="1"/>
              <a:t>Kelimeleri</a:t>
            </a:r>
            <a:r>
              <a:rPr lang="en-US" dirty="0"/>
              <a:t> </a:t>
            </a:r>
            <a:r>
              <a:rPr lang="en-US" dirty="0" err="1"/>
              <a:t>temsil</a:t>
            </a:r>
            <a:r>
              <a:rPr lang="en-US" dirty="0"/>
              <a:t> </a:t>
            </a:r>
            <a:r>
              <a:rPr lang="en-US" dirty="0" err="1"/>
              <a:t>etme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-9435830" y="-39299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97081" y="1292999"/>
            <a:ext cx="5196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entury Schoolbook" charset="0"/>
                <a:ea typeface="Century Schoolbook" charset="0"/>
                <a:cs typeface="Century Schoolbook" charset="0"/>
              </a:rPr>
              <a:t>x: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148608" y="1323777"/>
            <a:ext cx="10043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entury Schoolbook" charset="0"/>
                <a:ea typeface="Century Schoolbook" charset="0"/>
                <a:cs typeface="Century Schoolbook" charset="0"/>
              </a:rPr>
              <a:t>Harry Potter and Hermione Granger invented a new spell.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148608" y="1878310"/>
                <a:ext cx="104637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entury Schoolbook" charset="0"/>
                              <a:cs typeface="Century Schoolbook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  <a:ea typeface="Century Schoolbook" charset="0"/>
                              <a:cs typeface="Century Schoolbook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  <a:ea typeface="Century Schoolbook" charset="0"/>
                              <a:cs typeface="Century Schoolbook" charset="0"/>
                            </a:rPr>
                            <m:t>&lt;1&gt;</m:t>
                          </m:r>
                        </m:sup>
                      </m:sSup>
                    </m:oMath>
                  </m:oMathPara>
                </a14:m>
                <a:endParaRPr lang="en-US" sz="2800" dirty="0">
                  <a:latin typeface="Century Schoolbook" charset="0"/>
                  <a:ea typeface="Century Schoolbook" charset="0"/>
                  <a:cs typeface="Century Schoolbook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8608" y="1878310"/>
                <a:ext cx="1046377" cy="523220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248060" y="1878310"/>
                <a:ext cx="104637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entury Schoolbook" charset="0"/>
                              <a:cs typeface="Century Schoolbook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  <a:ea typeface="Century Schoolbook" charset="0"/>
                              <a:cs typeface="Century Schoolbook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  <a:ea typeface="Century Schoolbook" charset="0"/>
                              <a:cs typeface="Century Schoolbook" charset="0"/>
                            </a:rPr>
                            <m:t>&lt;2&gt;</m:t>
                          </m:r>
                        </m:sup>
                      </m:sSup>
                    </m:oMath>
                  </m:oMathPara>
                </a14:m>
                <a:endParaRPr lang="en-US" sz="2800" dirty="0">
                  <a:latin typeface="Century Schoolbook" charset="0"/>
                  <a:ea typeface="Century Schoolbook" charset="0"/>
                  <a:cs typeface="Century Schoolbook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8060" y="1878310"/>
                <a:ext cx="1046377" cy="52322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328202" y="1878310"/>
                <a:ext cx="104637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entury Schoolbook" charset="0"/>
                              <a:cs typeface="Century Schoolbook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  <a:ea typeface="Century Schoolbook" charset="0"/>
                              <a:cs typeface="Century Schoolbook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  <a:ea typeface="Century Schoolbook" charset="0"/>
                              <a:cs typeface="Century Schoolbook" charset="0"/>
                            </a:rPr>
                            <m:t>&lt;3&gt;</m:t>
                          </m:r>
                        </m:sup>
                      </m:sSup>
                    </m:oMath>
                  </m:oMathPara>
                </a14:m>
                <a:endParaRPr lang="en-US" sz="2800" dirty="0">
                  <a:latin typeface="Century Schoolbook" charset="0"/>
                  <a:ea typeface="Century Schoolbook" charset="0"/>
                  <a:cs typeface="Century Schoolbook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8202" y="1878310"/>
                <a:ext cx="1046377" cy="52322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848492" y="1877774"/>
                <a:ext cx="59182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⋯</m:t>
                      </m:r>
                    </m:oMath>
                  </m:oMathPara>
                </a14:m>
                <a:endParaRPr lang="en-US" sz="2800" dirty="0">
                  <a:latin typeface="Century Schoolbook" charset="0"/>
                  <a:ea typeface="Century Schoolbook" charset="0"/>
                  <a:cs typeface="Century Schoolbook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8492" y="1877774"/>
                <a:ext cx="591829" cy="52322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0914235" y="1877774"/>
                <a:ext cx="103836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entury Schoolbook" charset="0"/>
                              <a:cs typeface="Century Schoolbook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  <a:ea typeface="Century Schoolbook" charset="0"/>
                              <a:cs typeface="Century Schoolbook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  <a:ea typeface="Century Schoolbook" charset="0"/>
                              <a:cs typeface="Century Schoolbook" charset="0"/>
                            </a:rPr>
                            <m:t>&lt;9&gt;</m:t>
                          </m:r>
                        </m:sup>
                      </m:sSup>
                    </m:oMath>
                  </m:oMathPara>
                </a14:m>
                <a:endParaRPr lang="en-US" sz="2800" dirty="0">
                  <a:latin typeface="Century Schoolbook" charset="0"/>
                  <a:ea typeface="Century Schoolbook" charset="0"/>
                  <a:cs typeface="Century Schoolbook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4235" y="1877774"/>
                <a:ext cx="1038361" cy="52322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522472" y="2865911"/>
            <a:ext cx="181011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 = 367</a:t>
            </a:r>
          </a:p>
          <a:p>
            <a:r>
              <a:rPr lang="en-US" dirty="0"/>
              <a:t>Invented = 4700</a:t>
            </a:r>
          </a:p>
          <a:p>
            <a:r>
              <a:rPr lang="en-US" dirty="0"/>
              <a:t>A = 1</a:t>
            </a:r>
          </a:p>
          <a:p>
            <a:r>
              <a:rPr lang="en-US" dirty="0"/>
              <a:t>New = 5976</a:t>
            </a:r>
          </a:p>
          <a:p>
            <a:r>
              <a:rPr lang="en-US" dirty="0"/>
              <a:t>Spell = 8376</a:t>
            </a:r>
          </a:p>
          <a:p>
            <a:r>
              <a:rPr lang="en-US" dirty="0"/>
              <a:t>Harry = 4075</a:t>
            </a:r>
          </a:p>
          <a:p>
            <a:r>
              <a:rPr lang="en-US" dirty="0"/>
              <a:t>Potter = 6830</a:t>
            </a:r>
          </a:p>
          <a:p>
            <a:r>
              <a:rPr lang="en-US" dirty="0"/>
              <a:t>Hermione = 4200</a:t>
            </a:r>
          </a:p>
          <a:p>
            <a:r>
              <a:rPr lang="en-US" dirty="0"/>
              <a:t>Gran</a:t>
            </a:r>
            <a:r>
              <a:rPr lang="mr-IN" dirty="0"/>
              <a:t>…</a:t>
            </a:r>
            <a:r>
              <a:rPr lang="en-US" dirty="0"/>
              <a:t> = 4000</a:t>
            </a:r>
          </a:p>
        </p:txBody>
      </p:sp>
    </p:spTree>
    <p:extLst>
      <p:ext uri="{BB962C8B-B14F-4D97-AF65-F5344CB8AC3E}">
        <p14:creationId xmlns:p14="http://schemas.microsoft.com/office/powerpoint/2010/main" val="378245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182880"/>
            <a:ext cx="12114196" cy="1325563"/>
          </a:xfrm>
        </p:spPr>
        <p:txBody>
          <a:bodyPr anchor="t"/>
          <a:lstStyle/>
          <a:p>
            <a:r>
              <a:rPr lang="en-US" dirty="0" err="1"/>
              <a:t>Neden</a:t>
            </a:r>
            <a:r>
              <a:rPr lang="en-US" dirty="0"/>
              <a:t> </a:t>
            </a:r>
            <a:r>
              <a:rPr lang="en-US" dirty="0" err="1"/>
              <a:t>standart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ağ</a:t>
            </a:r>
            <a:r>
              <a:rPr lang="en-US" dirty="0"/>
              <a:t> </a:t>
            </a:r>
            <a:r>
              <a:rPr lang="en-US" dirty="0" err="1"/>
              <a:t>değil</a:t>
            </a:r>
            <a:r>
              <a:rPr lang="en-US" dirty="0"/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9435830" y="-39299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44" name="Group 43"/>
          <p:cNvGrpSpPr/>
          <p:nvPr/>
        </p:nvGrpSpPr>
        <p:grpSpPr>
          <a:xfrm>
            <a:off x="1110796" y="1187673"/>
            <a:ext cx="1164421" cy="2768459"/>
            <a:chOff x="1110640" y="1179337"/>
            <a:chExt cx="1164421" cy="27684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1110640" y="1179337"/>
                  <a:ext cx="1046377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entury Schoolbook" charset="0"/>
                                <a:cs typeface="Century Schoolbook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charset="0"/>
                                <a:ea typeface="Century Schoolbook" charset="0"/>
                                <a:cs typeface="Century Schoolbook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charset="0"/>
                                <a:ea typeface="Century Schoolbook" charset="0"/>
                                <a:cs typeface="Century Schoolbook" charset="0"/>
                              </a:rPr>
                              <m:t>&lt;1&gt;</m:t>
                            </m:r>
                          </m:sup>
                        </m:sSup>
                      </m:oMath>
                    </m:oMathPara>
                  </a14:m>
                  <a:endParaRPr lang="en-US" sz="2800" dirty="0">
                    <a:latin typeface="Century Schoolbook" charset="0"/>
                    <a:ea typeface="Century Schoolbook" charset="0"/>
                    <a:cs typeface="Century Schoolbook" charset="0"/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0640" y="1179337"/>
                  <a:ext cx="1046377" cy="523220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1110640" y="1886578"/>
                  <a:ext cx="1046377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entury Schoolbook" charset="0"/>
                                <a:cs typeface="Century Schoolbook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charset="0"/>
                                <a:ea typeface="Century Schoolbook" charset="0"/>
                                <a:cs typeface="Century Schoolbook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charset="0"/>
                                <a:ea typeface="Century Schoolbook" charset="0"/>
                                <a:cs typeface="Century Schoolbook" charset="0"/>
                              </a:rPr>
                              <m:t>&lt;2&gt;</m:t>
                            </m:r>
                          </m:sup>
                        </m:sSup>
                      </m:oMath>
                    </m:oMathPara>
                  </a14:m>
                  <a:endParaRPr lang="en-US" sz="2800" dirty="0">
                    <a:latin typeface="Century Schoolbook" charset="0"/>
                    <a:ea typeface="Century Schoolbook" charset="0"/>
                    <a:cs typeface="Century Schoolbook" charset="0"/>
                  </a:endParaRP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0640" y="1886578"/>
                  <a:ext cx="1046377" cy="523220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1435697" y="2695131"/>
                  <a:ext cx="39626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⋮</m:t>
                        </m:r>
                      </m:oMath>
                    </m:oMathPara>
                  </a14:m>
                  <a:endParaRPr lang="en-US" sz="2800" dirty="0">
                    <a:latin typeface="Century Schoolbook" charset="0"/>
                    <a:ea typeface="Century Schoolbook" charset="0"/>
                    <a:cs typeface="Century Schoolbook" charset="0"/>
                  </a:endParaRPr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5697" y="2695131"/>
                  <a:ext cx="396262" cy="523220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1110640" y="3424576"/>
                  <a:ext cx="1164421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ea typeface="Century Schoolbook" charset="0"/>
                                <a:cs typeface="Century Schoolbook" charset="0"/>
                              </a:rPr>
                            </m:ctrlPr>
                          </m:sSupPr>
                          <m:e>
                            <m:r>
                              <a:rPr lang="en-US" sz="2800" b="0" i="1" smtClean="0">
                                <a:latin typeface="Cambria Math" charset="0"/>
                                <a:ea typeface="Century Schoolbook" charset="0"/>
                                <a:cs typeface="Century Schoolbook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800" b="0" i="1" smtClean="0">
                                <a:latin typeface="Cambria Math" charset="0"/>
                                <a:ea typeface="Century Schoolbook" charset="0"/>
                                <a:cs typeface="Century Schoolbook" charset="0"/>
                              </a:rPr>
                              <m:t>&lt;</m:t>
                            </m:r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  <a:ea typeface="Century Schoolbook" charset="0"/>
                                    <a:cs typeface="Century Schoolbook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charset="0"/>
                                    <a:ea typeface="Century Schoolbook" charset="0"/>
                                    <a:cs typeface="Century Schoolbook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charset="0"/>
                                    <a:ea typeface="Century Schoolbook" charset="0"/>
                                    <a:cs typeface="Century Schoolbook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sz="2800" b="0" i="1" smtClean="0">
                                <a:latin typeface="Cambria Math" charset="0"/>
                                <a:ea typeface="Century Schoolbook" charset="0"/>
                                <a:cs typeface="Century Schoolbook" charset="0"/>
                              </a:rPr>
                              <m:t>&gt;</m:t>
                            </m:r>
                          </m:sup>
                        </m:sSup>
                      </m:oMath>
                    </m:oMathPara>
                  </a14:m>
                  <a:endParaRPr lang="en-US" sz="2800" dirty="0">
                    <a:latin typeface="Century Schoolbook" charset="0"/>
                    <a:ea typeface="Century Schoolbook" charset="0"/>
                    <a:cs typeface="Century Schoolbook" charset="0"/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0640" y="3424576"/>
                  <a:ext cx="1164421" cy="52322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Oval 5"/>
          <p:cNvSpPr/>
          <p:nvPr/>
        </p:nvSpPr>
        <p:spPr>
          <a:xfrm>
            <a:off x="3811012" y="1513568"/>
            <a:ext cx="365760" cy="36576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811012" y="2036788"/>
            <a:ext cx="365760" cy="36576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811012" y="3382356"/>
            <a:ext cx="365760" cy="36576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795761" y="2630842"/>
                <a:ext cx="39626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⋮</m:t>
                      </m:r>
                    </m:oMath>
                  </m:oMathPara>
                </a14:m>
                <a:endParaRPr lang="en-US" sz="2800" dirty="0">
                  <a:latin typeface="Century Schoolbook" charset="0"/>
                  <a:ea typeface="Century Schoolbook" charset="0"/>
                  <a:cs typeface="Century Schoolbook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5761" y="2630842"/>
                <a:ext cx="396262" cy="52322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3773923" y="1474696"/>
            <a:ext cx="439938" cy="231370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080447" y="1512859"/>
            <a:ext cx="365760" cy="36576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080447" y="2036079"/>
            <a:ext cx="365760" cy="36576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080447" y="3381647"/>
            <a:ext cx="365760" cy="36576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065196" y="2630133"/>
                <a:ext cx="39626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⋮</m:t>
                      </m:r>
                    </m:oMath>
                  </m:oMathPara>
                </a14:m>
                <a:endParaRPr lang="en-US" sz="2800" dirty="0">
                  <a:latin typeface="Century Schoolbook" charset="0"/>
                  <a:ea typeface="Century Schoolbook" charset="0"/>
                  <a:cs typeface="Century Schoolbook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5196" y="2630133"/>
                <a:ext cx="396262" cy="52322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6043358" y="1473987"/>
            <a:ext cx="439938" cy="231370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734939" y="2807064"/>
            <a:ext cx="851405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2342030" y="1299243"/>
            <a:ext cx="365760" cy="36576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2342030" y="1992031"/>
            <a:ext cx="365760" cy="36576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342030" y="3520258"/>
            <a:ext cx="365760" cy="36576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2856642" y="1469078"/>
            <a:ext cx="599158" cy="235290"/>
          </a:xfrm>
          <a:prstGeom prst="straightConnector1">
            <a:avLst/>
          </a:prstGeom>
          <a:ln w="158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856642" y="3381647"/>
            <a:ext cx="636247" cy="321491"/>
          </a:xfrm>
          <a:prstGeom prst="straightConnector1">
            <a:avLst/>
          </a:prstGeom>
          <a:ln w="158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2862937" y="2209913"/>
            <a:ext cx="611407" cy="143692"/>
          </a:xfrm>
          <a:prstGeom prst="straightConnector1">
            <a:avLst/>
          </a:prstGeom>
          <a:ln w="158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7837365" y="1295825"/>
            <a:ext cx="365760" cy="36576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7837365" y="2034843"/>
            <a:ext cx="365760" cy="36576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7837365" y="3512878"/>
            <a:ext cx="365760" cy="36576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7837365" y="2773861"/>
            <a:ext cx="365760" cy="365760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6764330" y="1616247"/>
            <a:ext cx="783626" cy="195566"/>
          </a:xfrm>
          <a:prstGeom prst="straightConnector1">
            <a:avLst/>
          </a:prstGeom>
          <a:ln w="158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6764330" y="2217723"/>
            <a:ext cx="783626" cy="57647"/>
          </a:xfrm>
          <a:prstGeom prst="straightConnector1">
            <a:avLst/>
          </a:prstGeom>
          <a:ln w="158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6764330" y="2849190"/>
            <a:ext cx="783626" cy="107551"/>
          </a:xfrm>
          <a:prstGeom prst="straightConnector1">
            <a:avLst/>
          </a:prstGeom>
          <a:ln w="158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6764330" y="3542392"/>
            <a:ext cx="783626" cy="107551"/>
          </a:xfrm>
          <a:prstGeom prst="straightConnector1">
            <a:avLst/>
          </a:prstGeom>
          <a:ln w="158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8569957" y="1175255"/>
                <a:ext cx="105387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entury Schoolbook" charset="0"/>
                              <a:cs typeface="Century Schoolbook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  <a:ea typeface="Century Schoolbook" charset="0"/>
                              <a:cs typeface="Century Schoolbook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  <a:ea typeface="Century Schoolbook" charset="0"/>
                              <a:cs typeface="Century Schoolbook" charset="0"/>
                            </a:rPr>
                            <m:t>&lt;1&gt;</m:t>
                          </m:r>
                        </m:sup>
                      </m:sSup>
                    </m:oMath>
                  </m:oMathPara>
                </a14:m>
                <a:endParaRPr lang="en-US" sz="2800" dirty="0">
                  <a:latin typeface="Century Schoolbook" charset="0"/>
                  <a:ea typeface="Century Schoolbook" charset="0"/>
                  <a:cs typeface="Century Schoolbook" charset="0"/>
                </a:endParaRP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9957" y="1175255"/>
                <a:ext cx="1053878" cy="52322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8569957" y="1918526"/>
                <a:ext cx="105387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entury Schoolbook" charset="0"/>
                              <a:cs typeface="Century Schoolbook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  <a:ea typeface="Century Schoolbook" charset="0"/>
                              <a:cs typeface="Century Schoolbook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  <a:ea typeface="Century Schoolbook" charset="0"/>
                              <a:cs typeface="Century Schoolbook" charset="0"/>
                            </a:rPr>
                            <m:t>&lt;2&gt;</m:t>
                          </m:r>
                        </m:sup>
                      </m:sSup>
                    </m:oMath>
                  </m:oMathPara>
                </a14:m>
                <a:endParaRPr lang="en-US" sz="2800" dirty="0">
                  <a:latin typeface="Century Schoolbook" charset="0"/>
                  <a:ea typeface="Century Schoolbook" charset="0"/>
                  <a:cs typeface="Century Schoolbook" charset="0"/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9957" y="1918526"/>
                <a:ext cx="1053878" cy="52322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8895014" y="2695131"/>
                <a:ext cx="39626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⋮</m:t>
                      </m:r>
                    </m:oMath>
                  </m:oMathPara>
                </a14:m>
                <a:endParaRPr lang="en-US" sz="2800" dirty="0">
                  <a:latin typeface="Century Schoolbook" charset="0"/>
                  <a:ea typeface="Century Schoolbook" charset="0"/>
                  <a:cs typeface="Century Schoolbook" charset="0"/>
                </a:endParaRPr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5014" y="2695131"/>
                <a:ext cx="396262" cy="523220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8569957" y="3424576"/>
                <a:ext cx="1183144" cy="5315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entury Schoolbook" charset="0"/>
                              <a:cs typeface="Century Schoolbook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  <a:ea typeface="Century Schoolbook" charset="0"/>
                              <a:cs typeface="Century Schoolbook" charset="0"/>
                            </a:rPr>
                            <m:t>𝑦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  <a:ea typeface="Century Schoolbook" charset="0"/>
                              <a:cs typeface="Century Schoolbook" charset="0"/>
                            </a:rPr>
                            <m:t>&lt;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entury Schoolbook" charset="0"/>
                                  <a:cs typeface="Century Schoolbook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charset="0"/>
                                  <a:ea typeface="Century Schoolbook" charset="0"/>
                                  <a:cs typeface="Century Schoolbook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charset="0"/>
                                  <a:ea typeface="Century Schoolbook" charset="0"/>
                                  <a:cs typeface="Century Schoolbook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2800" b="0" i="1" smtClean="0">
                              <a:latin typeface="Cambria Math" charset="0"/>
                              <a:ea typeface="Century Schoolbook" charset="0"/>
                              <a:cs typeface="Century Schoolbook" charset="0"/>
                            </a:rPr>
                            <m:t>&gt;</m:t>
                          </m:r>
                        </m:sup>
                      </m:sSup>
                    </m:oMath>
                  </m:oMathPara>
                </a14:m>
                <a:endParaRPr lang="en-US" sz="2800" dirty="0">
                  <a:latin typeface="Century Schoolbook" charset="0"/>
                  <a:ea typeface="Century Schoolbook" charset="0"/>
                  <a:cs typeface="Century Schoolbook" charset="0"/>
                </a:endParaRPr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9957" y="3424576"/>
                <a:ext cx="1183144" cy="531556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extBox 45"/>
          <p:cNvSpPr txBox="1"/>
          <p:nvPr/>
        </p:nvSpPr>
        <p:spPr>
          <a:xfrm>
            <a:off x="380468" y="4598853"/>
            <a:ext cx="24064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entury Schoolbook" charset="0"/>
                <a:ea typeface="Century Schoolbook" charset="0"/>
                <a:cs typeface="Century Schoolbook" charset="0"/>
              </a:rPr>
              <a:t>Problem</a:t>
            </a:r>
            <a:r>
              <a:rPr lang="tr-TR" sz="3200" dirty="0" err="1">
                <a:latin typeface="Century Schoolbook" charset="0"/>
                <a:ea typeface="Century Schoolbook" charset="0"/>
                <a:cs typeface="Century Schoolbook" charset="0"/>
              </a:rPr>
              <a:t>ler</a:t>
            </a:r>
            <a:r>
              <a:rPr lang="en-US" sz="3200" dirty="0">
                <a:latin typeface="Century Schoolbook" charset="0"/>
                <a:ea typeface="Century Schoolbook" charset="0"/>
                <a:cs typeface="Century Schoolbook" charset="0"/>
              </a:rPr>
              <a:t>: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25856" y="5199235"/>
            <a:ext cx="106250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Century Schoolbook" charset="0"/>
                <a:ea typeface="Century Schoolbook" charset="0"/>
                <a:cs typeface="Century Schoolbook" charset="0"/>
              </a:rPr>
              <a:t>Girişler</a:t>
            </a:r>
            <a:r>
              <a:rPr lang="en-US" sz="2800" dirty="0">
                <a:latin typeface="Century Schoolbook" charset="0"/>
                <a:ea typeface="Century Schoolbook" charset="0"/>
                <a:cs typeface="Century Schoolbook" charset="0"/>
              </a:rPr>
              <a:t>, </a:t>
            </a:r>
            <a:r>
              <a:rPr lang="en-US" sz="2800" dirty="0" err="1">
                <a:latin typeface="Century Schoolbook" charset="0"/>
                <a:ea typeface="Century Schoolbook" charset="0"/>
                <a:cs typeface="Century Schoolbook" charset="0"/>
              </a:rPr>
              <a:t>çıkışlar</a:t>
            </a:r>
            <a:r>
              <a:rPr lang="en-US" sz="2800" dirty="0">
                <a:latin typeface="Century Schoolbook" charset="0"/>
                <a:ea typeface="Century Schoolbook" charset="0"/>
                <a:cs typeface="Century Schoolbook" charset="0"/>
              </a:rPr>
              <a:t> </a:t>
            </a:r>
            <a:r>
              <a:rPr lang="en-US" sz="2800" dirty="0" err="1">
                <a:latin typeface="Century Schoolbook" charset="0"/>
                <a:ea typeface="Century Schoolbook" charset="0"/>
                <a:cs typeface="Century Schoolbook" charset="0"/>
              </a:rPr>
              <a:t>farklı</a:t>
            </a:r>
            <a:r>
              <a:rPr lang="en-US" sz="2800" dirty="0">
                <a:latin typeface="Century Schoolbook" charset="0"/>
                <a:ea typeface="Century Schoolbook" charset="0"/>
                <a:cs typeface="Century Schoolbook" charset="0"/>
              </a:rPr>
              <a:t> </a:t>
            </a:r>
            <a:r>
              <a:rPr lang="en-US" sz="2800" dirty="0" err="1">
                <a:latin typeface="Century Schoolbook" charset="0"/>
                <a:ea typeface="Century Schoolbook" charset="0"/>
                <a:cs typeface="Century Schoolbook" charset="0"/>
              </a:rPr>
              <a:t>örneklerde</a:t>
            </a:r>
            <a:r>
              <a:rPr lang="en-US" sz="2800" dirty="0">
                <a:latin typeface="Century Schoolbook" charset="0"/>
                <a:ea typeface="Century Schoolbook" charset="0"/>
                <a:cs typeface="Century Schoolbook" charset="0"/>
              </a:rPr>
              <a:t> </a:t>
            </a:r>
            <a:r>
              <a:rPr lang="en-US" sz="2800" dirty="0" err="1">
                <a:latin typeface="Century Schoolbook" charset="0"/>
                <a:ea typeface="Century Schoolbook" charset="0"/>
                <a:cs typeface="Century Schoolbook" charset="0"/>
              </a:rPr>
              <a:t>farklı</a:t>
            </a:r>
            <a:r>
              <a:rPr lang="en-US" sz="2800" dirty="0">
                <a:latin typeface="Century Schoolbook" charset="0"/>
                <a:ea typeface="Century Schoolbook" charset="0"/>
                <a:cs typeface="Century Schoolbook" charset="0"/>
              </a:rPr>
              <a:t> </a:t>
            </a:r>
            <a:r>
              <a:rPr lang="en-US" sz="2800" dirty="0" err="1">
                <a:latin typeface="Century Schoolbook" charset="0"/>
                <a:ea typeface="Century Schoolbook" charset="0"/>
                <a:cs typeface="Century Schoolbook" charset="0"/>
              </a:rPr>
              <a:t>uzunluklarda</a:t>
            </a:r>
            <a:r>
              <a:rPr lang="en-US" sz="2800" dirty="0">
                <a:latin typeface="Century Schoolbook" charset="0"/>
                <a:ea typeface="Century Schoolbook" charset="0"/>
                <a:cs typeface="Century Schoolbook" charset="0"/>
              </a:rPr>
              <a:t> </a:t>
            </a:r>
            <a:r>
              <a:rPr lang="en-US" sz="2800" dirty="0" err="1">
                <a:latin typeface="Century Schoolbook" charset="0"/>
                <a:ea typeface="Century Schoolbook" charset="0"/>
                <a:cs typeface="Century Schoolbook" charset="0"/>
              </a:rPr>
              <a:t>olabilir</a:t>
            </a:r>
            <a:endParaRPr lang="en-US" sz="2800" dirty="0">
              <a:latin typeface="Century Schoolbook" charset="0"/>
              <a:ea typeface="Century Schoolbook" charset="0"/>
              <a:cs typeface="Century Schoolbook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25856" y="5785063"/>
            <a:ext cx="101585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Century Schoolbook" charset="0"/>
                <a:ea typeface="Century Schoolbook" charset="0"/>
                <a:cs typeface="Century Schoolbook" charset="0"/>
              </a:rPr>
              <a:t>Metnin</a:t>
            </a:r>
            <a:r>
              <a:rPr lang="en-US" sz="2800" dirty="0">
                <a:latin typeface="Century Schoolbook" charset="0"/>
                <a:ea typeface="Century Schoolbook" charset="0"/>
                <a:cs typeface="Century Schoolbook" charset="0"/>
              </a:rPr>
              <a:t> </a:t>
            </a:r>
            <a:r>
              <a:rPr lang="en-US" sz="2800" dirty="0" err="1">
                <a:latin typeface="Century Schoolbook" charset="0"/>
                <a:ea typeface="Century Schoolbook" charset="0"/>
                <a:cs typeface="Century Schoolbook" charset="0"/>
              </a:rPr>
              <a:t>farklı</a:t>
            </a:r>
            <a:r>
              <a:rPr lang="en-US" sz="2800" dirty="0">
                <a:latin typeface="Century Schoolbook" charset="0"/>
                <a:ea typeface="Century Schoolbook" charset="0"/>
                <a:cs typeface="Century Schoolbook" charset="0"/>
              </a:rPr>
              <a:t> </a:t>
            </a:r>
            <a:r>
              <a:rPr lang="en-US" sz="2800" dirty="0" err="1">
                <a:latin typeface="Century Schoolbook" charset="0"/>
                <a:ea typeface="Century Schoolbook" charset="0"/>
                <a:cs typeface="Century Schoolbook" charset="0"/>
              </a:rPr>
              <a:t>konumlarında</a:t>
            </a:r>
            <a:r>
              <a:rPr lang="en-US" sz="2800" dirty="0">
                <a:latin typeface="Century Schoolbook" charset="0"/>
                <a:ea typeface="Century Schoolbook" charset="0"/>
                <a:cs typeface="Century Schoolbook" charset="0"/>
              </a:rPr>
              <a:t> </a:t>
            </a:r>
            <a:r>
              <a:rPr lang="en-US" sz="2800" dirty="0" err="1">
                <a:latin typeface="Century Schoolbook" charset="0"/>
                <a:ea typeface="Century Schoolbook" charset="0"/>
                <a:cs typeface="Century Schoolbook" charset="0"/>
              </a:rPr>
              <a:t>öğrenilen</a:t>
            </a:r>
            <a:r>
              <a:rPr lang="en-US" sz="2800" dirty="0">
                <a:latin typeface="Century Schoolbook" charset="0"/>
                <a:ea typeface="Century Schoolbook" charset="0"/>
                <a:cs typeface="Century Schoolbook" charset="0"/>
              </a:rPr>
              <a:t> </a:t>
            </a:r>
            <a:r>
              <a:rPr lang="en-US" sz="2800" dirty="0" err="1">
                <a:latin typeface="Century Schoolbook" charset="0"/>
                <a:ea typeface="Century Schoolbook" charset="0"/>
                <a:cs typeface="Century Schoolbook" charset="0"/>
              </a:rPr>
              <a:t>özellikleri</a:t>
            </a:r>
            <a:r>
              <a:rPr lang="en-US" sz="2800" dirty="0">
                <a:latin typeface="Century Schoolbook" charset="0"/>
                <a:ea typeface="Century Schoolbook" charset="0"/>
                <a:cs typeface="Century Schoolbook" charset="0"/>
              </a:rPr>
              <a:t> </a:t>
            </a:r>
            <a:r>
              <a:rPr lang="en-US" sz="2800" dirty="0" err="1">
                <a:latin typeface="Century Schoolbook" charset="0"/>
                <a:ea typeface="Century Schoolbook" charset="0"/>
                <a:cs typeface="Century Schoolbook" charset="0"/>
              </a:rPr>
              <a:t>paylaşmaz</a:t>
            </a:r>
            <a:endParaRPr lang="en-US" sz="2800" dirty="0">
              <a:latin typeface="Century Schoolbook" charset="0"/>
              <a:ea typeface="Century Schoolbook" charset="0"/>
              <a:cs typeface="Century School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415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182880"/>
            <a:ext cx="12114196" cy="1325563"/>
          </a:xfrm>
        </p:spPr>
        <p:txBody>
          <a:bodyPr anchor="t"/>
          <a:lstStyle/>
          <a:p>
            <a:r>
              <a:rPr lang="en-US" dirty="0" err="1"/>
              <a:t>İleri</a:t>
            </a:r>
            <a:r>
              <a:rPr lang="en-US" dirty="0"/>
              <a:t> </a:t>
            </a:r>
            <a:r>
              <a:rPr lang="en-US" dirty="0" err="1"/>
              <a:t>Yayılım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-9435830" y="-39299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1672045" y="937097"/>
            <a:ext cx="8660675" cy="3256080"/>
            <a:chOff x="1201782" y="1655554"/>
            <a:chExt cx="9198194" cy="3577290"/>
          </a:xfrm>
        </p:grpSpPr>
        <p:grpSp>
          <p:nvGrpSpPr>
            <p:cNvPr id="13" name="Group 12"/>
            <p:cNvGrpSpPr/>
            <p:nvPr/>
          </p:nvGrpSpPr>
          <p:grpSpPr>
            <a:xfrm>
              <a:off x="1201782" y="1655554"/>
              <a:ext cx="9198194" cy="3577290"/>
              <a:chOff x="1201782" y="610526"/>
              <a:chExt cx="9198194" cy="3577290"/>
            </a:xfrm>
          </p:grpSpPr>
          <p:grpSp>
            <p:nvGrpSpPr>
              <p:cNvPr id="50" name="Group 49"/>
              <p:cNvGrpSpPr/>
              <p:nvPr/>
            </p:nvGrpSpPr>
            <p:grpSpPr>
              <a:xfrm>
                <a:off x="1201782" y="610526"/>
                <a:ext cx="9198194" cy="3577290"/>
                <a:chOff x="182880" y="479897"/>
                <a:chExt cx="9198194" cy="3577290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" name="TextBox 3"/>
                    <p:cNvSpPr txBox="1"/>
                    <p:nvPr/>
                  </p:nvSpPr>
                  <p:spPr>
                    <a:xfrm>
                      <a:off x="182880" y="1904146"/>
                      <a:ext cx="905441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&lt;0&gt;</m:t>
                                </m:r>
                              </m:sup>
                            </m:sSup>
                          </m:oMath>
                        </m:oMathPara>
                      </a14:m>
                      <a:endParaRPr lang="en-US" sz="2400" dirty="0"/>
                    </a:p>
                  </p:txBody>
                </p:sp>
              </mc:Choice>
              <mc:Fallback xmlns="">
                <p:sp>
                  <p:nvSpPr>
                    <p:cNvPr id="4" name="TextBox 3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82880" y="1904146"/>
                      <a:ext cx="905441" cy="461665"/>
                    </a:xfrm>
                    <a:prstGeom prst="rect">
                      <a:avLst/>
                    </a:prstGeom>
                    <a:blipFill rotWithShape="0">
                      <a:blip r:embed="rId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5" name="Group 4"/>
                <p:cNvGrpSpPr/>
                <p:nvPr/>
              </p:nvGrpSpPr>
              <p:grpSpPr>
                <a:xfrm>
                  <a:off x="1846722" y="1371448"/>
                  <a:ext cx="374428" cy="1642834"/>
                  <a:chOff x="3773923" y="1474697"/>
                  <a:chExt cx="439938" cy="1941364"/>
                </a:xfrm>
              </p:grpSpPr>
              <p:sp>
                <p:nvSpPr>
                  <p:cNvPr id="7" name="Oval 6"/>
                  <p:cNvSpPr/>
                  <p:nvPr/>
                </p:nvSpPr>
                <p:spPr>
                  <a:xfrm>
                    <a:off x="3811012" y="1559575"/>
                    <a:ext cx="365760" cy="365760"/>
                  </a:xfrm>
                  <a:prstGeom prst="ellipse">
                    <a:avLst/>
                  </a:prstGeom>
                  <a:noFill/>
                  <a:ln w="158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" name="Oval 7"/>
                  <p:cNvSpPr/>
                  <p:nvPr/>
                </p:nvSpPr>
                <p:spPr>
                  <a:xfrm>
                    <a:off x="3811012" y="2036788"/>
                    <a:ext cx="365760" cy="365760"/>
                  </a:xfrm>
                  <a:prstGeom prst="ellipse">
                    <a:avLst/>
                  </a:prstGeom>
                  <a:noFill/>
                  <a:ln w="158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" name="Oval 8"/>
                  <p:cNvSpPr/>
                  <p:nvPr/>
                </p:nvSpPr>
                <p:spPr>
                  <a:xfrm>
                    <a:off x="3811012" y="2991214"/>
                    <a:ext cx="365760" cy="365760"/>
                  </a:xfrm>
                  <a:prstGeom prst="ellipse">
                    <a:avLst/>
                  </a:prstGeom>
                  <a:noFill/>
                  <a:ln w="158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" name="Rectangle 10"/>
                  <p:cNvSpPr/>
                  <p:nvPr/>
                </p:nvSpPr>
                <p:spPr>
                  <a:xfrm>
                    <a:off x="3773923" y="1474697"/>
                    <a:ext cx="439938" cy="1941364"/>
                  </a:xfrm>
                  <a:prstGeom prst="rect">
                    <a:avLst/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" name="Oval 11"/>
                  <p:cNvSpPr/>
                  <p:nvPr/>
                </p:nvSpPr>
                <p:spPr>
                  <a:xfrm>
                    <a:off x="3811012" y="2514001"/>
                    <a:ext cx="365760" cy="365760"/>
                  </a:xfrm>
                  <a:prstGeom prst="ellipse">
                    <a:avLst/>
                  </a:prstGeom>
                  <a:noFill/>
                  <a:ln w="158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5" name="Straight Arrow Connector 14"/>
                <p:cNvCxnSpPr/>
                <p:nvPr/>
              </p:nvCxnSpPr>
              <p:spPr>
                <a:xfrm>
                  <a:off x="1088321" y="2156620"/>
                  <a:ext cx="500332" cy="0"/>
                </a:xfrm>
                <a:prstGeom prst="straightConnector1">
                  <a:avLst/>
                </a:prstGeom>
                <a:ln w="158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7" name="TextBox 16"/>
                    <p:cNvSpPr txBox="1"/>
                    <p:nvPr/>
                  </p:nvSpPr>
                  <p:spPr>
                    <a:xfrm>
                      <a:off x="1580574" y="3595522"/>
                      <a:ext cx="906723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&lt;1&gt;</m:t>
                                </m:r>
                              </m:sup>
                            </m:sSup>
                          </m:oMath>
                        </m:oMathPara>
                      </a14:m>
                      <a:endParaRPr lang="en-US" sz="2400" dirty="0"/>
                    </a:p>
                  </p:txBody>
                </p:sp>
              </mc:Choice>
              <mc:Fallback xmlns="">
                <p:sp>
                  <p:nvSpPr>
                    <p:cNvPr id="17" name="TextBox 1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580574" y="3595522"/>
                      <a:ext cx="906723" cy="461665"/>
                    </a:xfrm>
                    <a:prstGeom prst="rect">
                      <a:avLst/>
                    </a:prstGeom>
                    <a:blipFill rotWithShape="0">
                      <a:blip r:embed="rId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" name="TextBox 17"/>
                    <p:cNvSpPr txBox="1"/>
                    <p:nvPr/>
                  </p:nvSpPr>
                  <p:spPr>
                    <a:xfrm>
                      <a:off x="1744396" y="479897"/>
                      <a:ext cx="912942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&lt;1&gt;</m:t>
                                </m:r>
                              </m:sup>
                            </m:sSup>
                          </m:oMath>
                        </m:oMathPara>
                      </a14:m>
                      <a:endParaRPr lang="en-US" sz="2400" dirty="0"/>
                    </a:p>
                  </p:txBody>
                </p:sp>
              </mc:Choice>
              <mc:Fallback xmlns="">
                <p:sp>
                  <p:nvSpPr>
                    <p:cNvPr id="18" name="TextBox 1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744396" y="479897"/>
                      <a:ext cx="912942" cy="461665"/>
                    </a:xfrm>
                    <a:prstGeom prst="rect">
                      <a:avLst/>
                    </a:prstGeom>
                    <a:blipFill rotWithShape="0">
                      <a:blip r:embed="rId4"/>
                      <a:stretch>
                        <a:fillRect t="-4348" b="-1884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9" name="TextBox 18"/>
                    <p:cNvSpPr txBox="1"/>
                    <p:nvPr/>
                  </p:nvSpPr>
                  <p:spPr>
                    <a:xfrm>
                      <a:off x="2261507" y="1638036"/>
                      <a:ext cx="905441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&lt;1&gt;</m:t>
                                </m:r>
                              </m:sup>
                            </m:sSup>
                          </m:oMath>
                        </m:oMathPara>
                      </a14:m>
                      <a:endParaRPr lang="en-US" sz="2400" dirty="0"/>
                    </a:p>
                  </p:txBody>
                </p:sp>
              </mc:Choice>
              <mc:Fallback xmlns="">
                <p:sp>
                  <p:nvSpPr>
                    <p:cNvPr id="19" name="TextBox 1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61507" y="1638036"/>
                      <a:ext cx="905441" cy="461665"/>
                    </a:xfrm>
                    <a:prstGeom prst="rect">
                      <a:avLst/>
                    </a:prstGeom>
                    <a:blipFill rotWithShape="0"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20" name="Group 19"/>
                <p:cNvGrpSpPr/>
                <p:nvPr/>
              </p:nvGrpSpPr>
              <p:grpSpPr>
                <a:xfrm>
                  <a:off x="3233380" y="1371448"/>
                  <a:ext cx="374428" cy="1642834"/>
                  <a:chOff x="3773923" y="1474697"/>
                  <a:chExt cx="439938" cy="1941364"/>
                </a:xfrm>
              </p:grpSpPr>
              <p:sp>
                <p:nvSpPr>
                  <p:cNvPr id="21" name="Oval 20"/>
                  <p:cNvSpPr/>
                  <p:nvPr/>
                </p:nvSpPr>
                <p:spPr>
                  <a:xfrm>
                    <a:off x="3811012" y="1559575"/>
                    <a:ext cx="365760" cy="365760"/>
                  </a:xfrm>
                  <a:prstGeom prst="ellipse">
                    <a:avLst/>
                  </a:prstGeom>
                  <a:noFill/>
                  <a:ln w="158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" name="Oval 21"/>
                  <p:cNvSpPr/>
                  <p:nvPr/>
                </p:nvSpPr>
                <p:spPr>
                  <a:xfrm>
                    <a:off x="3811012" y="2036788"/>
                    <a:ext cx="365760" cy="365760"/>
                  </a:xfrm>
                  <a:prstGeom prst="ellipse">
                    <a:avLst/>
                  </a:prstGeom>
                  <a:noFill/>
                  <a:ln w="158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" name="Oval 22"/>
                  <p:cNvSpPr/>
                  <p:nvPr/>
                </p:nvSpPr>
                <p:spPr>
                  <a:xfrm>
                    <a:off x="3811012" y="2991214"/>
                    <a:ext cx="365760" cy="365760"/>
                  </a:xfrm>
                  <a:prstGeom prst="ellipse">
                    <a:avLst/>
                  </a:prstGeom>
                  <a:noFill/>
                  <a:ln w="158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" name="Rectangle 23"/>
                  <p:cNvSpPr/>
                  <p:nvPr/>
                </p:nvSpPr>
                <p:spPr>
                  <a:xfrm>
                    <a:off x="3773923" y="1474697"/>
                    <a:ext cx="439938" cy="1941364"/>
                  </a:xfrm>
                  <a:prstGeom prst="rect">
                    <a:avLst/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" name="Oval 24"/>
                  <p:cNvSpPr/>
                  <p:nvPr/>
                </p:nvSpPr>
                <p:spPr>
                  <a:xfrm>
                    <a:off x="3811012" y="2514001"/>
                    <a:ext cx="365760" cy="365760"/>
                  </a:xfrm>
                  <a:prstGeom prst="ellipse">
                    <a:avLst/>
                  </a:prstGeom>
                  <a:noFill/>
                  <a:ln w="158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26" name="Straight Arrow Connector 25"/>
                <p:cNvCxnSpPr/>
                <p:nvPr/>
              </p:nvCxnSpPr>
              <p:spPr>
                <a:xfrm>
                  <a:off x="2474979" y="2156620"/>
                  <a:ext cx="500332" cy="0"/>
                </a:xfrm>
                <a:prstGeom prst="straightConnector1">
                  <a:avLst/>
                </a:prstGeom>
                <a:ln w="158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7" name="TextBox 26"/>
                    <p:cNvSpPr txBox="1"/>
                    <p:nvPr/>
                  </p:nvSpPr>
                  <p:spPr>
                    <a:xfrm>
                      <a:off x="2967232" y="3595521"/>
                      <a:ext cx="906723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&lt;2&gt;</m:t>
                                </m:r>
                              </m:sup>
                            </m:sSup>
                          </m:oMath>
                        </m:oMathPara>
                      </a14:m>
                      <a:endParaRPr lang="en-US" sz="2400" dirty="0"/>
                    </a:p>
                  </p:txBody>
                </p:sp>
              </mc:Choice>
              <mc:Fallback xmlns="">
                <p:sp>
                  <p:nvSpPr>
                    <p:cNvPr id="27" name="TextBox 2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967232" y="3595521"/>
                      <a:ext cx="906723" cy="461665"/>
                    </a:xfrm>
                    <a:prstGeom prst="rect">
                      <a:avLst/>
                    </a:prstGeom>
                    <a:blipFill rotWithShape="0"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8" name="TextBox 27"/>
                    <p:cNvSpPr txBox="1"/>
                    <p:nvPr/>
                  </p:nvSpPr>
                  <p:spPr>
                    <a:xfrm>
                      <a:off x="3131054" y="479897"/>
                      <a:ext cx="912942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&lt;2&gt;</m:t>
                                </m:r>
                              </m:sup>
                            </m:sSup>
                          </m:oMath>
                        </m:oMathPara>
                      </a14:m>
                      <a:endParaRPr lang="en-US" sz="2400" dirty="0"/>
                    </a:p>
                  </p:txBody>
                </p:sp>
              </mc:Choice>
              <mc:Fallback xmlns="">
                <p:sp>
                  <p:nvSpPr>
                    <p:cNvPr id="28" name="TextBox 2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131054" y="479897"/>
                      <a:ext cx="912942" cy="461665"/>
                    </a:xfrm>
                    <a:prstGeom prst="rect">
                      <a:avLst/>
                    </a:prstGeom>
                    <a:blipFill rotWithShape="0">
                      <a:blip r:embed="rId7"/>
                      <a:stretch>
                        <a:fillRect l="-709" t="-4348" b="-1884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9" name="TextBox 28"/>
                    <p:cNvSpPr txBox="1"/>
                    <p:nvPr/>
                  </p:nvSpPr>
                  <p:spPr>
                    <a:xfrm>
                      <a:off x="3735177" y="1659677"/>
                      <a:ext cx="905441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&lt;2&gt;</m:t>
                                </m:r>
                              </m:sup>
                            </m:sSup>
                          </m:oMath>
                        </m:oMathPara>
                      </a14:m>
                      <a:endParaRPr lang="en-US" sz="2400" dirty="0"/>
                    </a:p>
                  </p:txBody>
                </p:sp>
              </mc:Choice>
              <mc:Fallback xmlns="">
                <p:sp>
                  <p:nvSpPr>
                    <p:cNvPr id="29" name="TextBox 2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735177" y="1659677"/>
                      <a:ext cx="905441" cy="461665"/>
                    </a:xfrm>
                    <a:prstGeom prst="rect">
                      <a:avLst/>
                    </a:prstGeom>
                    <a:blipFill rotWithShape="0">
                      <a:blip r:embed="rId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30" name="Group 29"/>
                <p:cNvGrpSpPr/>
                <p:nvPr/>
              </p:nvGrpSpPr>
              <p:grpSpPr>
                <a:xfrm>
                  <a:off x="4707050" y="1371448"/>
                  <a:ext cx="374428" cy="1642834"/>
                  <a:chOff x="3773923" y="1474697"/>
                  <a:chExt cx="439938" cy="1941364"/>
                </a:xfrm>
              </p:grpSpPr>
              <p:sp>
                <p:nvSpPr>
                  <p:cNvPr id="31" name="Oval 30"/>
                  <p:cNvSpPr/>
                  <p:nvPr/>
                </p:nvSpPr>
                <p:spPr>
                  <a:xfrm>
                    <a:off x="3811012" y="1559575"/>
                    <a:ext cx="365760" cy="365760"/>
                  </a:xfrm>
                  <a:prstGeom prst="ellipse">
                    <a:avLst/>
                  </a:prstGeom>
                  <a:noFill/>
                  <a:ln w="158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" name="Oval 31"/>
                  <p:cNvSpPr/>
                  <p:nvPr/>
                </p:nvSpPr>
                <p:spPr>
                  <a:xfrm>
                    <a:off x="3811012" y="2036788"/>
                    <a:ext cx="365760" cy="365760"/>
                  </a:xfrm>
                  <a:prstGeom prst="ellipse">
                    <a:avLst/>
                  </a:prstGeom>
                  <a:noFill/>
                  <a:ln w="158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" name="Oval 32"/>
                  <p:cNvSpPr/>
                  <p:nvPr/>
                </p:nvSpPr>
                <p:spPr>
                  <a:xfrm>
                    <a:off x="3811012" y="2991214"/>
                    <a:ext cx="365760" cy="365760"/>
                  </a:xfrm>
                  <a:prstGeom prst="ellipse">
                    <a:avLst/>
                  </a:prstGeom>
                  <a:noFill/>
                  <a:ln w="158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" name="Rectangle 33"/>
                  <p:cNvSpPr/>
                  <p:nvPr/>
                </p:nvSpPr>
                <p:spPr>
                  <a:xfrm>
                    <a:off x="3773923" y="1474697"/>
                    <a:ext cx="439938" cy="1941364"/>
                  </a:xfrm>
                  <a:prstGeom prst="rect">
                    <a:avLst/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" name="Oval 34"/>
                  <p:cNvSpPr/>
                  <p:nvPr/>
                </p:nvSpPr>
                <p:spPr>
                  <a:xfrm>
                    <a:off x="3811012" y="2514001"/>
                    <a:ext cx="365760" cy="365760"/>
                  </a:xfrm>
                  <a:prstGeom prst="ellipse">
                    <a:avLst/>
                  </a:prstGeom>
                  <a:noFill/>
                  <a:ln w="158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36" name="Straight Arrow Connector 35"/>
                <p:cNvCxnSpPr/>
                <p:nvPr/>
              </p:nvCxnSpPr>
              <p:spPr>
                <a:xfrm>
                  <a:off x="3948649" y="2156620"/>
                  <a:ext cx="500332" cy="0"/>
                </a:xfrm>
                <a:prstGeom prst="straightConnector1">
                  <a:avLst/>
                </a:prstGeom>
                <a:ln w="158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7" name="TextBox 36"/>
                    <p:cNvSpPr txBox="1"/>
                    <p:nvPr/>
                  </p:nvSpPr>
                  <p:spPr>
                    <a:xfrm>
                      <a:off x="4448981" y="3595520"/>
                      <a:ext cx="906723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&lt;3&gt;</m:t>
                                </m:r>
                              </m:sup>
                            </m:sSup>
                          </m:oMath>
                        </m:oMathPara>
                      </a14:m>
                      <a:endParaRPr lang="en-US" sz="2400" dirty="0"/>
                    </a:p>
                  </p:txBody>
                </p:sp>
              </mc:Choice>
              <mc:Fallback xmlns="">
                <p:sp>
                  <p:nvSpPr>
                    <p:cNvPr id="37" name="TextBox 3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448981" y="3595520"/>
                      <a:ext cx="906723" cy="461665"/>
                    </a:xfrm>
                    <a:prstGeom prst="rect">
                      <a:avLst/>
                    </a:prstGeom>
                    <a:blipFill rotWithShape="0">
                      <a:blip r:embed="rId9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8" name="TextBox 37"/>
                    <p:cNvSpPr txBox="1"/>
                    <p:nvPr/>
                  </p:nvSpPr>
                  <p:spPr>
                    <a:xfrm>
                      <a:off x="4604724" y="501538"/>
                      <a:ext cx="912942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&lt;3&gt;</m:t>
                                </m:r>
                              </m:sup>
                            </m:sSup>
                          </m:oMath>
                        </m:oMathPara>
                      </a14:m>
                      <a:endParaRPr lang="en-US" sz="2400" dirty="0"/>
                    </a:p>
                  </p:txBody>
                </p:sp>
              </mc:Choice>
              <mc:Fallback xmlns="">
                <p:sp>
                  <p:nvSpPr>
                    <p:cNvPr id="38" name="TextBox 3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604724" y="501538"/>
                      <a:ext cx="912942" cy="461665"/>
                    </a:xfrm>
                    <a:prstGeom prst="rect">
                      <a:avLst/>
                    </a:prstGeom>
                    <a:blipFill rotWithShape="0">
                      <a:blip r:embed="rId10"/>
                      <a:stretch>
                        <a:fillRect t="-4348" b="-1884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9" name="TextBox 38"/>
                    <p:cNvSpPr txBox="1"/>
                    <p:nvPr/>
                  </p:nvSpPr>
                  <p:spPr>
                    <a:xfrm>
                      <a:off x="7054668" y="1609118"/>
                      <a:ext cx="1301318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&lt;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−1&gt;</m:t>
                                </m:r>
                              </m:sup>
                            </m:sSup>
                          </m:oMath>
                        </m:oMathPara>
                      </a14:m>
                      <a:endParaRPr lang="en-US" sz="2400" dirty="0"/>
                    </a:p>
                  </p:txBody>
                </p:sp>
              </mc:Choice>
              <mc:Fallback xmlns="">
                <p:sp>
                  <p:nvSpPr>
                    <p:cNvPr id="39" name="TextBox 3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54668" y="1609118"/>
                      <a:ext cx="1301318" cy="461665"/>
                    </a:xfrm>
                    <a:prstGeom prst="rect">
                      <a:avLst/>
                    </a:prstGeom>
                    <a:blipFill rotWithShape="0">
                      <a:blip r:embed="rId11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40" name="Group 39"/>
                <p:cNvGrpSpPr/>
                <p:nvPr/>
              </p:nvGrpSpPr>
              <p:grpSpPr>
                <a:xfrm>
                  <a:off x="8458312" y="1371448"/>
                  <a:ext cx="374428" cy="1642834"/>
                  <a:chOff x="3773923" y="1474697"/>
                  <a:chExt cx="439938" cy="1941364"/>
                </a:xfrm>
              </p:grpSpPr>
              <p:sp>
                <p:nvSpPr>
                  <p:cNvPr id="41" name="Oval 40"/>
                  <p:cNvSpPr/>
                  <p:nvPr/>
                </p:nvSpPr>
                <p:spPr>
                  <a:xfrm>
                    <a:off x="3811012" y="1559575"/>
                    <a:ext cx="365760" cy="365760"/>
                  </a:xfrm>
                  <a:prstGeom prst="ellipse">
                    <a:avLst/>
                  </a:prstGeom>
                  <a:noFill/>
                  <a:ln w="158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" name="Oval 41"/>
                  <p:cNvSpPr/>
                  <p:nvPr/>
                </p:nvSpPr>
                <p:spPr>
                  <a:xfrm>
                    <a:off x="3811012" y="2036788"/>
                    <a:ext cx="365760" cy="365760"/>
                  </a:xfrm>
                  <a:prstGeom prst="ellipse">
                    <a:avLst/>
                  </a:prstGeom>
                  <a:noFill/>
                  <a:ln w="158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" name="Oval 42"/>
                  <p:cNvSpPr/>
                  <p:nvPr/>
                </p:nvSpPr>
                <p:spPr>
                  <a:xfrm>
                    <a:off x="3811012" y="2991214"/>
                    <a:ext cx="365760" cy="365760"/>
                  </a:xfrm>
                  <a:prstGeom prst="ellipse">
                    <a:avLst/>
                  </a:prstGeom>
                  <a:noFill/>
                  <a:ln w="158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" name="Rectangle 43"/>
                  <p:cNvSpPr/>
                  <p:nvPr/>
                </p:nvSpPr>
                <p:spPr>
                  <a:xfrm>
                    <a:off x="3773923" y="1474697"/>
                    <a:ext cx="439938" cy="1941364"/>
                  </a:xfrm>
                  <a:prstGeom prst="rect">
                    <a:avLst/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" name="Oval 44"/>
                  <p:cNvSpPr/>
                  <p:nvPr/>
                </p:nvSpPr>
                <p:spPr>
                  <a:xfrm>
                    <a:off x="3811012" y="2514001"/>
                    <a:ext cx="365760" cy="365760"/>
                  </a:xfrm>
                  <a:prstGeom prst="ellipse">
                    <a:avLst/>
                  </a:prstGeom>
                  <a:noFill/>
                  <a:ln w="158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46" name="Straight Arrow Connector 45"/>
                <p:cNvCxnSpPr/>
                <p:nvPr/>
              </p:nvCxnSpPr>
              <p:spPr>
                <a:xfrm>
                  <a:off x="7455161" y="2156620"/>
                  <a:ext cx="500332" cy="0"/>
                </a:xfrm>
                <a:prstGeom prst="straightConnector1">
                  <a:avLst/>
                </a:prstGeom>
                <a:ln w="158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7" name="TextBox 46"/>
                    <p:cNvSpPr txBox="1"/>
                    <p:nvPr/>
                  </p:nvSpPr>
                  <p:spPr>
                    <a:xfrm>
                      <a:off x="8140899" y="3595520"/>
                      <a:ext cx="1009251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&lt;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&gt;</m:t>
                                </m:r>
                              </m:sup>
                            </m:sSup>
                          </m:oMath>
                        </m:oMathPara>
                      </a14:m>
                      <a:endParaRPr lang="en-US" sz="2400" dirty="0"/>
                    </a:p>
                  </p:txBody>
                </p:sp>
              </mc:Choice>
              <mc:Fallback xmlns="">
                <p:sp>
                  <p:nvSpPr>
                    <p:cNvPr id="47" name="TextBox 4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140899" y="3595520"/>
                      <a:ext cx="1009251" cy="461665"/>
                    </a:xfrm>
                    <a:prstGeom prst="rect">
                      <a:avLst/>
                    </a:prstGeom>
                    <a:blipFill rotWithShape="0">
                      <a:blip r:embed="rId1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8" name="TextBox 47"/>
                    <p:cNvSpPr txBox="1"/>
                    <p:nvPr/>
                  </p:nvSpPr>
                  <p:spPr>
                    <a:xfrm>
                      <a:off x="8355986" y="479897"/>
                      <a:ext cx="1025088" cy="468783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&lt;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&gt;</m:t>
                                </m:r>
                              </m:sup>
                            </m:sSup>
                          </m:oMath>
                        </m:oMathPara>
                      </a14:m>
                      <a:endParaRPr lang="en-US" sz="2400" dirty="0"/>
                    </a:p>
                  </p:txBody>
                </p:sp>
              </mc:Choice>
              <mc:Fallback xmlns="">
                <p:sp>
                  <p:nvSpPr>
                    <p:cNvPr id="48" name="TextBox 4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355986" y="479897"/>
                      <a:ext cx="1025088" cy="468783"/>
                    </a:xfrm>
                    <a:prstGeom prst="rect">
                      <a:avLst/>
                    </a:prstGeom>
                    <a:blipFill rotWithShape="0">
                      <a:blip r:embed="rId13"/>
                      <a:stretch>
                        <a:fillRect l="-1266" t="-2857" b="-1857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9" name="TextBox 48"/>
                    <p:cNvSpPr txBox="1"/>
                    <p:nvPr/>
                  </p:nvSpPr>
                  <p:spPr>
                    <a:xfrm>
                      <a:off x="6326710" y="1882473"/>
                      <a:ext cx="574195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80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⋯</m:t>
                            </m:r>
                          </m:oMath>
                        </m:oMathPara>
                      </a14:m>
                      <a:endParaRPr lang="en-US" sz="2800" dirty="0"/>
                    </a:p>
                  </p:txBody>
                </p:sp>
              </mc:Choice>
              <mc:Fallback xmlns="">
                <p:sp>
                  <p:nvSpPr>
                    <p:cNvPr id="49" name="TextBox 4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326710" y="1882473"/>
                      <a:ext cx="574195" cy="523220"/>
                    </a:xfrm>
                    <a:prstGeom prst="rect">
                      <a:avLst/>
                    </a:prstGeom>
                    <a:blipFill rotWithShape="0">
                      <a:blip r:embed="rId1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51" name="Straight Arrow Connector 50"/>
              <p:cNvCxnSpPr/>
              <p:nvPr/>
            </p:nvCxnSpPr>
            <p:spPr>
              <a:xfrm flipH="1" flipV="1">
                <a:off x="3031993" y="3226525"/>
                <a:ext cx="0" cy="36576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/>
              <p:cNvCxnSpPr/>
              <p:nvPr/>
            </p:nvCxnSpPr>
            <p:spPr>
              <a:xfrm flipH="1" flipV="1">
                <a:off x="5884096" y="3226525"/>
                <a:ext cx="0" cy="36576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/>
              <p:cNvCxnSpPr/>
              <p:nvPr/>
            </p:nvCxnSpPr>
            <p:spPr>
              <a:xfrm flipH="1" flipV="1">
                <a:off x="4453338" y="3226525"/>
                <a:ext cx="0" cy="36576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/>
              <p:cNvCxnSpPr/>
              <p:nvPr/>
            </p:nvCxnSpPr>
            <p:spPr>
              <a:xfrm flipH="1" flipV="1">
                <a:off x="9664427" y="3226525"/>
                <a:ext cx="0" cy="36576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>
                <a:off x="6286402" y="2287249"/>
                <a:ext cx="500332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6" name="Straight Arrow Connector 55"/>
            <p:cNvCxnSpPr/>
            <p:nvPr/>
          </p:nvCxnSpPr>
          <p:spPr>
            <a:xfrm flipH="1" flipV="1">
              <a:off x="3018150" y="2117219"/>
              <a:ext cx="0" cy="36576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H="1" flipV="1">
              <a:off x="5870253" y="2117219"/>
              <a:ext cx="0" cy="36576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flipH="1" flipV="1">
              <a:off x="4439495" y="2117219"/>
              <a:ext cx="0" cy="36576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 flipH="1" flipV="1">
              <a:off x="9650584" y="2117219"/>
              <a:ext cx="0" cy="36576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354957" y="4710233"/>
                <a:ext cx="537281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&lt;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&gt;</m:t>
                          </m:r>
                        </m:sup>
                      </m:sSup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𝑔</m:t>
                      </m:r>
                      <m:r>
                        <a:rPr lang="en-US" sz="2400" b="0" i="1" smtClean="0">
                          <a:latin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𝑊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𝑎𝑎</m:t>
                          </m:r>
                        </m:sub>
                      </m:sSub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&lt;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&gt;</m:t>
                          </m:r>
                        </m:sup>
                      </m:sSup>
                      <m:r>
                        <a:rPr lang="en-US" sz="2400" b="0" i="1" smtClean="0"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𝑊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𝑎𝑥</m:t>
                          </m:r>
                        </m:sub>
                      </m:sSub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&lt;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&gt;</m:t>
                          </m:r>
                        </m:sup>
                      </m:sSup>
                      <m:r>
                        <a:rPr lang="en-US" sz="2400" b="0" i="1" smtClean="0"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𝑎</m:t>
                          </m:r>
                        </m:sub>
                      </m:sSub>
                      <m:r>
                        <a:rPr lang="en-US" sz="24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4957" y="4710233"/>
                <a:ext cx="5372817" cy="461665"/>
              </a:xfrm>
              <a:prstGeom prst="rect">
                <a:avLst/>
              </a:prstGeom>
              <a:blipFill>
                <a:blip r:embed="rId15"/>
                <a:stretch>
                  <a:fillRect b="-18667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354957" y="5788901"/>
                <a:ext cx="3576877" cy="4937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</m:acc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&lt;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&gt;</m:t>
                          </m:r>
                        </m:sup>
                      </m:sSup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𝑔</m:t>
                      </m:r>
                      <m:r>
                        <a:rPr lang="en-US" sz="2400" b="0" i="1" smtClean="0">
                          <a:latin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𝑊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𝑦𝑎</m:t>
                          </m:r>
                        </m:sub>
                      </m:sSub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&lt;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&gt;</m:t>
                          </m:r>
                        </m:sup>
                      </m:sSup>
                      <m:r>
                        <a:rPr lang="en-US" sz="2400" b="0" i="1" smtClean="0"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𝑦</m:t>
                          </m:r>
                        </m:sub>
                      </m:sSub>
                      <m:r>
                        <a:rPr lang="en-US" sz="24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4957" y="5788901"/>
                <a:ext cx="3576877" cy="493790"/>
              </a:xfrm>
              <a:prstGeom prst="rect">
                <a:avLst/>
              </a:prstGeom>
              <a:blipFill>
                <a:blip r:embed="rId16"/>
                <a:stretch>
                  <a:fillRect t="-2469" b="-11111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480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9435830" y="-39299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82880" y="182880"/>
            <a:ext cx="121141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Schoolbook" charset="0"/>
                <a:ea typeface="Century Schoolbook" charset="0"/>
                <a:cs typeface="Century Schoolbook" charset="0"/>
              </a:defRPr>
            </a:lvl1pPr>
          </a:lstStyle>
          <a:p>
            <a:r>
              <a:rPr lang="en-US" dirty="0" err="1"/>
              <a:t>İleri</a:t>
            </a:r>
            <a:r>
              <a:rPr lang="en-US" dirty="0"/>
              <a:t> </a:t>
            </a:r>
            <a:r>
              <a:rPr lang="en-US" dirty="0" err="1"/>
              <a:t>yayılım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geri</a:t>
            </a:r>
            <a:r>
              <a:rPr lang="en-US" dirty="0"/>
              <a:t> </a:t>
            </a:r>
            <a:r>
              <a:rPr lang="en-US" dirty="0" err="1"/>
              <a:t>yayılım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42108" y="5225142"/>
                <a:ext cx="3113801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ℒ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charset="0"/>
                            </a:rPr>
                            <m:t>&lt;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𝑡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&gt;</m:t>
                          </m:r>
                        </m:sup>
                      </m:sSup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&lt;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𝑡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&gt;</m:t>
                              </m:r>
                            </m:sup>
                          </m:sSup>
                          <m:r>
                            <a:rPr lang="en-US" sz="2800" b="0" i="1" smtClean="0">
                              <a:latin typeface="Cambria Math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&lt;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𝑡</m:t>
                              </m:r>
                              <m:r>
                                <a:rPr lang="en-US" sz="2800" b="0" i="1" smtClean="0">
                                  <a:latin typeface="Cambria Math" charset="0"/>
                                </a:rPr>
                                <m:t>&gt;</m:t>
                              </m:r>
                            </m:sup>
                          </m:sSup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=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108" y="5225142"/>
                <a:ext cx="3113801" cy="430887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BB2DCE79-62FC-0AE7-65AE-841A53F4DB33}"/>
              </a:ext>
            </a:extLst>
          </p:cNvPr>
          <p:cNvGrpSpPr/>
          <p:nvPr/>
        </p:nvGrpSpPr>
        <p:grpSpPr>
          <a:xfrm>
            <a:off x="1672045" y="937097"/>
            <a:ext cx="8660675" cy="3256080"/>
            <a:chOff x="1201782" y="1655554"/>
            <a:chExt cx="9198194" cy="357729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3082901-3896-E339-6B58-1C224AAC0ADE}"/>
                </a:ext>
              </a:extLst>
            </p:cNvPr>
            <p:cNvGrpSpPr/>
            <p:nvPr/>
          </p:nvGrpSpPr>
          <p:grpSpPr>
            <a:xfrm>
              <a:off x="1201782" y="1655554"/>
              <a:ext cx="9198194" cy="3577290"/>
              <a:chOff x="1201782" y="610526"/>
              <a:chExt cx="9198194" cy="3577290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A8EF97F0-BEDC-B28F-E393-B8A85AA317AB}"/>
                  </a:ext>
                </a:extLst>
              </p:cNvPr>
              <p:cNvGrpSpPr/>
              <p:nvPr/>
            </p:nvGrpSpPr>
            <p:grpSpPr>
              <a:xfrm>
                <a:off x="1201782" y="610526"/>
                <a:ext cx="9198194" cy="3577290"/>
                <a:chOff x="182880" y="479897"/>
                <a:chExt cx="9198194" cy="3577290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9" name="TextBox 18">
                      <a:extLst>
                        <a:ext uri="{FF2B5EF4-FFF2-40B4-BE49-F238E27FC236}">
                          <a16:creationId xmlns:a16="http://schemas.microsoft.com/office/drawing/2014/main" id="{EF541330-FB44-CE48-FEF0-6EC80DF3166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82880" y="1904146"/>
                      <a:ext cx="905441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&lt;0&gt;</m:t>
                                </m:r>
                              </m:sup>
                            </m:sSup>
                          </m:oMath>
                        </m:oMathPara>
                      </a14:m>
                      <a:endParaRPr lang="en-US" sz="2400" dirty="0"/>
                    </a:p>
                  </p:txBody>
                </p:sp>
              </mc:Choice>
              <mc:Fallback xmlns="">
                <p:sp>
                  <p:nvSpPr>
                    <p:cNvPr id="4" name="TextBox 3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82880" y="1904146"/>
                      <a:ext cx="905441" cy="461665"/>
                    </a:xfrm>
                    <a:prstGeom prst="rect">
                      <a:avLst/>
                    </a:prstGeom>
                    <a:blipFill rotWithShape="0">
                      <a:blip r:embed="rId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50EE2A91-9681-F4EB-7A36-F6604C4F0B4F}"/>
                    </a:ext>
                  </a:extLst>
                </p:cNvPr>
                <p:cNvGrpSpPr/>
                <p:nvPr/>
              </p:nvGrpSpPr>
              <p:grpSpPr>
                <a:xfrm>
                  <a:off x="1846722" y="1371448"/>
                  <a:ext cx="374428" cy="1642834"/>
                  <a:chOff x="3773923" y="1474697"/>
                  <a:chExt cx="439938" cy="1941364"/>
                </a:xfrm>
              </p:grpSpPr>
              <p:sp>
                <p:nvSpPr>
                  <p:cNvPr id="55" name="Oval 54">
                    <a:extLst>
                      <a:ext uri="{FF2B5EF4-FFF2-40B4-BE49-F238E27FC236}">
                        <a16:creationId xmlns:a16="http://schemas.microsoft.com/office/drawing/2014/main" id="{D2248ED0-C307-7784-1A33-C5D2047AB3A5}"/>
                      </a:ext>
                    </a:extLst>
                  </p:cNvPr>
                  <p:cNvSpPr/>
                  <p:nvPr/>
                </p:nvSpPr>
                <p:spPr>
                  <a:xfrm>
                    <a:off x="3811012" y="1559575"/>
                    <a:ext cx="365760" cy="365760"/>
                  </a:xfrm>
                  <a:prstGeom prst="ellipse">
                    <a:avLst/>
                  </a:prstGeom>
                  <a:noFill/>
                  <a:ln w="158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Oval 55">
                    <a:extLst>
                      <a:ext uri="{FF2B5EF4-FFF2-40B4-BE49-F238E27FC236}">
                        <a16:creationId xmlns:a16="http://schemas.microsoft.com/office/drawing/2014/main" id="{0E23A3A6-B766-C32F-EDD4-9888E0ACDD85}"/>
                      </a:ext>
                    </a:extLst>
                  </p:cNvPr>
                  <p:cNvSpPr/>
                  <p:nvPr/>
                </p:nvSpPr>
                <p:spPr>
                  <a:xfrm>
                    <a:off x="3811012" y="2036788"/>
                    <a:ext cx="365760" cy="365760"/>
                  </a:xfrm>
                  <a:prstGeom prst="ellipse">
                    <a:avLst/>
                  </a:prstGeom>
                  <a:noFill/>
                  <a:ln w="158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" name="Oval 56">
                    <a:extLst>
                      <a:ext uri="{FF2B5EF4-FFF2-40B4-BE49-F238E27FC236}">
                        <a16:creationId xmlns:a16="http://schemas.microsoft.com/office/drawing/2014/main" id="{0459682D-A9E9-713A-8B00-1C41140C0B81}"/>
                      </a:ext>
                    </a:extLst>
                  </p:cNvPr>
                  <p:cNvSpPr/>
                  <p:nvPr/>
                </p:nvSpPr>
                <p:spPr>
                  <a:xfrm>
                    <a:off x="3811012" y="2991214"/>
                    <a:ext cx="365760" cy="365760"/>
                  </a:xfrm>
                  <a:prstGeom prst="ellipse">
                    <a:avLst/>
                  </a:prstGeom>
                  <a:noFill/>
                  <a:ln w="158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" name="Rectangle 57">
                    <a:extLst>
                      <a:ext uri="{FF2B5EF4-FFF2-40B4-BE49-F238E27FC236}">
                        <a16:creationId xmlns:a16="http://schemas.microsoft.com/office/drawing/2014/main" id="{DACA446E-4B8F-2A2C-81BA-A55FF0EB9C49}"/>
                      </a:ext>
                    </a:extLst>
                  </p:cNvPr>
                  <p:cNvSpPr/>
                  <p:nvPr/>
                </p:nvSpPr>
                <p:spPr>
                  <a:xfrm>
                    <a:off x="3773923" y="1474697"/>
                    <a:ext cx="439938" cy="1941364"/>
                  </a:xfrm>
                  <a:prstGeom prst="rect">
                    <a:avLst/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" name="Oval 58">
                    <a:extLst>
                      <a:ext uri="{FF2B5EF4-FFF2-40B4-BE49-F238E27FC236}">
                        <a16:creationId xmlns:a16="http://schemas.microsoft.com/office/drawing/2014/main" id="{8FA06FFB-A508-705A-1C0B-14347B3C1DA5}"/>
                      </a:ext>
                    </a:extLst>
                  </p:cNvPr>
                  <p:cNvSpPr/>
                  <p:nvPr/>
                </p:nvSpPr>
                <p:spPr>
                  <a:xfrm>
                    <a:off x="3811012" y="2514001"/>
                    <a:ext cx="365760" cy="365760"/>
                  </a:xfrm>
                  <a:prstGeom prst="ellipse">
                    <a:avLst/>
                  </a:prstGeom>
                  <a:noFill/>
                  <a:ln w="158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21" name="Straight Arrow Connector 20">
                  <a:extLst>
                    <a:ext uri="{FF2B5EF4-FFF2-40B4-BE49-F238E27FC236}">
                      <a16:creationId xmlns:a16="http://schemas.microsoft.com/office/drawing/2014/main" id="{EDED494B-4EFB-C819-0795-80CC69AA5153}"/>
                    </a:ext>
                  </a:extLst>
                </p:cNvPr>
                <p:cNvCxnSpPr/>
                <p:nvPr/>
              </p:nvCxnSpPr>
              <p:spPr>
                <a:xfrm>
                  <a:off x="1088321" y="2156620"/>
                  <a:ext cx="500332" cy="0"/>
                </a:xfrm>
                <a:prstGeom prst="straightConnector1">
                  <a:avLst/>
                </a:prstGeom>
                <a:ln w="158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2" name="TextBox 21">
                      <a:extLst>
                        <a:ext uri="{FF2B5EF4-FFF2-40B4-BE49-F238E27FC236}">
                          <a16:creationId xmlns:a16="http://schemas.microsoft.com/office/drawing/2014/main" id="{B006A6F0-FF9B-75BA-749B-1293707A92E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580574" y="3595522"/>
                      <a:ext cx="906723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&lt;1&gt;</m:t>
                                </m:r>
                              </m:sup>
                            </m:sSup>
                          </m:oMath>
                        </m:oMathPara>
                      </a14:m>
                      <a:endParaRPr lang="en-US" sz="2400" dirty="0"/>
                    </a:p>
                  </p:txBody>
                </p:sp>
              </mc:Choice>
              <mc:Fallback xmlns="">
                <p:sp>
                  <p:nvSpPr>
                    <p:cNvPr id="17" name="TextBox 1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580574" y="3595522"/>
                      <a:ext cx="906723" cy="461665"/>
                    </a:xfrm>
                    <a:prstGeom prst="rect">
                      <a:avLst/>
                    </a:prstGeom>
                    <a:blipFill rotWithShape="0">
                      <a:blip r:embed="rId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3" name="TextBox 22">
                      <a:extLst>
                        <a:ext uri="{FF2B5EF4-FFF2-40B4-BE49-F238E27FC236}">
                          <a16:creationId xmlns:a16="http://schemas.microsoft.com/office/drawing/2014/main" id="{DDED4F16-49BC-B70E-2FEF-D4AD63BFB97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744396" y="479897"/>
                      <a:ext cx="912942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&lt;1&gt;</m:t>
                                </m:r>
                              </m:sup>
                            </m:sSup>
                          </m:oMath>
                        </m:oMathPara>
                      </a14:m>
                      <a:endParaRPr lang="en-US" sz="2400" dirty="0"/>
                    </a:p>
                  </p:txBody>
                </p:sp>
              </mc:Choice>
              <mc:Fallback xmlns="">
                <p:sp>
                  <p:nvSpPr>
                    <p:cNvPr id="18" name="TextBox 1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744396" y="479897"/>
                      <a:ext cx="912942" cy="461665"/>
                    </a:xfrm>
                    <a:prstGeom prst="rect">
                      <a:avLst/>
                    </a:prstGeom>
                    <a:blipFill rotWithShape="0">
                      <a:blip r:embed="rId5"/>
                      <a:stretch>
                        <a:fillRect t="-4348" b="-1884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" name="TextBox 23">
                      <a:extLst>
                        <a:ext uri="{FF2B5EF4-FFF2-40B4-BE49-F238E27FC236}">
                          <a16:creationId xmlns:a16="http://schemas.microsoft.com/office/drawing/2014/main" id="{5DC7CF9F-F145-C1B8-9EAE-4C84F08AECC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61507" y="1638036"/>
                      <a:ext cx="905441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&lt;1&gt;</m:t>
                                </m:r>
                              </m:sup>
                            </m:sSup>
                          </m:oMath>
                        </m:oMathPara>
                      </a14:m>
                      <a:endParaRPr lang="en-US" sz="2400" dirty="0"/>
                    </a:p>
                  </p:txBody>
                </p:sp>
              </mc:Choice>
              <mc:Fallback xmlns="">
                <p:sp>
                  <p:nvSpPr>
                    <p:cNvPr id="19" name="TextBox 1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61507" y="1638036"/>
                      <a:ext cx="905441" cy="461665"/>
                    </a:xfrm>
                    <a:prstGeom prst="rect">
                      <a:avLst/>
                    </a:prstGeom>
                    <a:blipFill rotWithShape="0"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5781F4FC-A415-EF5F-5B8D-07FDB51AF33C}"/>
                    </a:ext>
                  </a:extLst>
                </p:cNvPr>
                <p:cNvGrpSpPr/>
                <p:nvPr/>
              </p:nvGrpSpPr>
              <p:grpSpPr>
                <a:xfrm>
                  <a:off x="3233380" y="1371448"/>
                  <a:ext cx="374428" cy="1642834"/>
                  <a:chOff x="3773923" y="1474697"/>
                  <a:chExt cx="439938" cy="1941364"/>
                </a:xfrm>
              </p:grpSpPr>
              <p:sp>
                <p:nvSpPr>
                  <p:cNvPr id="50" name="Oval 49">
                    <a:extLst>
                      <a:ext uri="{FF2B5EF4-FFF2-40B4-BE49-F238E27FC236}">
                        <a16:creationId xmlns:a16="http://schemas.microsoft.com/office/drawing/2014/main" id="{39C4EEBC-6004-2086-F613-EAB11D396B08}"/>
                      </a:ext>
                    </a:extLst>
                  </p:cNvPr>
                  <p:cNvSpPr/>
                  <p:nvPr/>
                </p:nvSpPr>
                <p:spPr>
                  <a:xfrm>
                    <a:off x="3811012" y="1559575"/>
                    <a:ext cx="365760" cy="365760"/>
                  </a:xfrm>
                  <a:prstGeom prst="ellipse">
                    <a:avLst/>
                  </a:prstGeom>
                  <a:noFill/>
                  <a:ln w="158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" name="Oval 50">
                    <a:extLst>
                      <a:ext uri="{FF2B5EF4-FFF2-40B4-BE49-F238E27FC236}">
                        <a16:creationId xmlns:a16="http://schemas.microsoft.com/office/drawing/2014/main" id="{6E96059C-DE82-BAAD-769E-838297AA2C70}"/>
                      </a:ext>
                    </a:extLst>
                  </p:cNvPr>
                  <p:cNvSpPr/>
                  <p:nvPr/>
                </p:nvSpPr>
                <p:spPr>
                  <a:xfrm>
                    <a:off x="3811012" y="2036788"/>
                    <a:ext cx="365760" cy="365760"/>
                  </a:xfrm>
                  <a:prstGeom prst="ellipse">
                    <a:avLst/>
                  </a:prstGeom>
                  <a:noFill/>
                  <a:ln w="158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" name="Oval 51">
                    <a:extLst>
                      <a:ext uri="{FF2B5EF4-FFF2-40B4-BE49-F238E27FC236}">
                        <a16:creationId xmlns:a16="http://schemas.microsoft.com/office/drawing/2014/main" id="{D3DE0BF2-7F9C-5D16-32E6-584E6134E98F}"/>
                      </a:ext>
                    </a:extLst>
                  </p:cNvPr>
                  <p:cNvSpPr/>
                  <p:nvPr/>
                </p:nvSpPr>
                <p:spPr>
                  <a:xfrm>
                    <a:off x="3811012" y="2991214"/>
                    <a:ext cx="365760" cy="365760"/>
                  </a:xfrm>
                  <a:prstGeom prst="ellipse">
                    <a:avLst/>
                  </a:prstGeom>
                  <a:noFill/>
                  <a:ln w="158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2ED1713B-21E6-EBF5-3B62-AE0D9F78CE5F}"/>
                      </a:ext>
                    </a:extLst>
                  </p:cNvPr>
                  <p:cNvSpPr/>
                  <p:nvPr/>
                </p:nvSpPr>
                <p:spPr>
                  <a:xfrm>
                    <a:off x="3773923" y="1474697"/>
                    <a:ext cx="439938" cy="1941364"/>
                  </a:xfrm>
                  <a:prstGeom prst="rect">
                    <a:avLst/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" name="Oval 53">
                    <a:extLst>
                      <a:ext uri="{FF2B5EF4-FFF2-40B4-BE49-F238E27FC236}">
                        <a16:creationId xmlns:a16="http://schemas.microsoft.com/office/drawing/2014/main" id="{37BBF6D9-6F6E-6B6D-4D49-B508282CC41E}"/>
                      </a:ext>
                    </a:extLst>
                  </p:cNvPr>
                  <p:cNvSpPr/>
                  <p:nvPr/>
                </p:nvSpPr>
                <p:spPr>
                  <a:xfrm>
                    <a:off x="3811012" y="2514001"/>
                    <a:ext cx="365760" cy="365760"/>
                  </a:xfrm>
                  <a:prstGeom prst="ellipse">
                    <a:avLst/>
                  </a:prstGeom>
                  <a:noFill/>
                  <a:ln w="158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26" name="Straight Arrow Connector 25">
                  <a:extLst>
                    <a:ext uri="{FF2B5EF4-FFF2-40B4-BE49-F238E27FC236}">
                      <a16:creationId xmlns:a16="http://schemas.microsoft.com/office/drawing/2014/main" id="{7DD6935D-45CA-099B-2A53-291620F648BD}"/>
                    </a:ext>
                  </a:extLst>
                </p:cNvPr>
                <p:cNvCxnSpPr/>
                <p:nvPr/>
              </p:nvCxnSpPr>
              <p:spPr>
                <a:xfrm>
                  <a:off x="2474979" y="2156620"/>
                  <a:ext cx="500332" cy="0"/>
                </a:xfrm>
                <a:prstGeom prst="straightConnector1">
                  <a:avLst/>
                </a:prstGeom>
                <a:ln w="158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7" name="TextBox 26">
                      <a:extLst>
                        <a:ext uri="{FF2B5EF4-FFF2-40B4-BE49-F238E27FC236}">
                          <a16:creationId xmlns:a16="http://schemas.microsoft.com/office/drawing/2014/main" id="{3F314ACA-72B8-6A8C-82D0-00395C4C667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967232" y="3595521"/>
                      <a:ext cx="906723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&lt;2&gt;</m:t>
                                </m:r>
                              </m:sup>
                            </m:sSup>
                          </m:oMath>
                        </m:oMathPara>
                      </a14:m>
                      <a:endParaRPr lang="en-US" sz="2400" dirty="0"/>
                    </a:p>
                  </p:txBody>
                </p:sp>
              </mc:Choice>
              <mc:Fallback xmlns="">
                <p:sp>
                  <p:nvSpPr>
                    <p:cNvPr id="27" name="TextBox 2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967232" y="3595521"/>
                      <a:ext cx="906723" cy="461665"/>
                    </a:xfrm>
                    <a:prstGeom prst="rect">
                      <a:avLst/>
                    </a:prstGeom>
                    <a:blipFill rotWithShape="0"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8" name="TextBox 27">
                      <a:extLst>
                        <a:ext uri="{FF2B5EF4-FFF2-40B4-BE49-F238E27FC236}">
                          <a16:creationId xmlns:a16="http://schemas.microsoft.com/office/drawing/2014/main" id="{9D604B6C-E219-28EA-A79B-F77FDF1BCA4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131054" y="479897"/>
                      <a:ext cx="912942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&lt;2&gt;</m:t>
                                </m:r>
                              </m:sup>
                            </m:sSup>
                          </m:oMath>
                        </m:oMathPara>
                      </a14:m>
                      <a:endParaRPr lang="en-US" sz="2400" dirty="0"/>
                    </a:p>
                  </p:txBody>
                </p:sp>
              </mc:Choice>
              <mc:Fallback xmlns="">
                <p:sp>
                  <p:nvSpPr>
                    <p:cNvPr id="28" name="TextBox 2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131054" y="479897"/>
                      <a:ext cx="912942" cy="461665"/>
                    </a:xfrm>
                    <a:prstGeom prst="rect">
                      <a:avLst/>
                    </a:prstGeom>
                    <a:blipFill rotWithShape="0">
                      <a:blip r:embed="rId8"/>
                      <a:stretch>
                        <a:fillRect l="-709" t="-4348" b="-1884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9" name="TextBox 28">
                      <a:extLst>
                        <a:ext uri="{FF2B5EF4-FFF2-40B4-BE49-F238E27FC236}">
                          <a16:creationId xmlns:a16="http://schemas.microsoft.com/office/drawing/2014/main" id="{403ECACD-7730-6986-E32A-3F44E0B5218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735177" y="1659677"/>
                      <a:ext cx="905441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&lt;2&gt;</m:t>
                                </m:r>
                              </m:sup>
                            </m:sSup>
                          </m:oMath>
                        </m:oMathPara>
                      </a14:m>
                      <a:endParaRPr lang="en-US" sz="2400" dirty="0"/>
                    </a:p>
                  </p:txBody>
                </p:sp>
              </mc:Choice>
              <mc:Fallback xmlns="">
                <p:sp>
                  <p:nvSpPr>
                    <p:cNvPr id="29" name="TextBox 2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735177" y="1659677"/>
                      <a:ext cx="905441" cy="461665"/>
                    </a:xfrm>
                    <a:prstGeom prst="rect">
                      <a:avLst/>
                    </a:prstGeom>
                    <a:blipFill rotWithShape="0">
                      <a:blip r:embed="rId9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557C5270-2CBB-9494-AEE3-57BAEC21068C}"/>
                    </a:ext>
                  </a:extLst>
                </p:cNvPr>
                <p:cNvGrpSpPr/>
                <p:nvPr/>
              </p:nvGrpSpPr>
              <p:grpSpPr>
                <a:xfrm>
                  <a:off x="4707050" y="1371448"/>
                  <a:ext cx="374428" cy="1642834"/>
                  <a:chOff x="3773923" y="1474697"/>
                  <a:chExt cx="439938" cy="1941364"/>
                </a:xfrm>
              </p:grpSpPr>
              <p:sp>
                <p:nvSpPr>
                  <p:cNvPr id="45" name="Oval 44">
                    <a:extLst>
                      <a:ext uri="{FF2B5EF4-FFF2-40B4-BE49-F238E27FC236}">
                        <a16:creationId xmlns:a16="http://schemas.microsoft.com/office/drawing/2014/main" id="{03BACFF1-AA8B-B6FE-DC99-E107F01CBFC8}"/>
                      </a:ext>
                    </a:extLst>
                  </p:cNvPr>
                  <p:cNvSpPr/>
                  <p:nvPr/>
                </p:nvSpPr>
                <p:spPr>
                  <a:xfrm>
                    <a:off x="3811012" y="1559575"/>
                    <a:ext cx="365760" cy="365760"/>
                  </a:xfrm>
                  <a:prstGeom prst="ellipse">
                    <a:avLst/>
                  </a:prstGeom>
                  <a:noFill/>
                  <a:ln w="158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BE7B0C42-8033-932B-3F33-13AFAC1A1A4E}"/>
                      </a:ext>
                    </a:extLst>
                  </p:cNvPr>
                  <p:cNvSpPr/>
                  <p:nvPr/>
                </p:nvSpPr>
                <p:spPr>
                  <a:xfrm>
                    <a:off x="3811012" y="2036788"/>
                    <a:ext cx="365760" cy="365760"/>
                  </a:xfrm>
                  <a:prstGeom prst="ellipse">
                    <a:avLst/>
                  </a:prstGeom>
                  <a:noFill/>
                  <a:ln w="158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" name="Oval 46">
                    <a:extLst>
                      <a:ext uri="{FF2B5EF4-FFF2-40B4-BE49-F238E27FC236}">
                        <a16:creationId xmlns:a16="http://schemas.microsoft.com/office/drawing/2014/main" id="{8C2BBAD7-F8CC-4108-334B-DD10EE362D68}"/>
                      </a:ext>
                    </a:extLst>
                  </p:cNvPr>
                  <p:cNvSpPr/>
                  <p:nvPr/>
                </p:nvSpPr>
                <p:spPr>
                  <a:xfrm>
                    <a:off x="3811012" y="2991214"/>
                    <a:ext cx="365760" cy="365760"/>
                  </a:xfrm>
                  <a:prstGeom prst="ellipse">
                    <a:avLst/>
                  </a:prstGeom>
                  <a:noFill/>
                  <a:ln w="158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5415C5A4-F9F2-F6A9-1FE9-0E3E9A966E62}"/>
                      </a:ext>
                    </a:extLst>
                  </p:cNvPr>
                  <p:cNvSpPr/>
                  <p:nvPr/>
                </p:nvSpPr>
                <p:spPr>
                  <a:xfrm>
                    <a:off x="3773923" y="1474697"/>
                    <a:ext cx="439938" cy="1941364"/>
                  </a:xfrm>
                  <a:prstGeom prst="rect">
                    <a:avLst/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" name="Oval 48">
                    <a:extLst>
                      <a:ext uri="{FF2B5EF4-FFF2-40B4-BE49-F238E27FC236}">
                        <a16:creationId xmlns:a16="http://schemas.microsoft.com/office/drawing/2014/main" id="{917E0708-13D1-B672-8B71-844B8AD9DFE0}"/>
                      </a:ext>
                    </a:extLst>
                  </p:cNvPr>
                  <p:cNvSpPr/>
                  <p:nvPr/>
                </p:nvSpPr>
                <p:spPr>
                  <a:xfrm>
                    <a:off x="3811012" y="2514001"/>
                    <a:ext cx="365760" cy="365760"/>
                  </a:xfrm>
                  <a:prstGeom prst="ellipse">
                    <a:avLst/>
                  </a:prstGeom>
                  <a:noFill/>
                  <a:ln w="158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1CFCDF32-770D-1953-0253-5DE144E6DA1F}"/>
                    </a:ext>
                  </a:extLst>
                </p:cNvPr>
                <p:cNvCxnSpPr/>
                <p:nvPr/>
              </p:nvCxnSpPr>
              <p:spPr>
                <a:xfrm>
                  <a:off x="3948649" y="2156620"/>
                  <a:ext cx="500332" cy="0"/>
                </a:xfrm>
                <a:prstGeom prst="straightConnector1">
                  <a:avLst/>
                </a:prstGeom>
                <a:ln w="158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2" name="TextBox 31">
                      <a:extLst>
                        <a:ext uri="{FF2B5EF4-FFF2-40B4-BE49-F238E27FC236}">
                          <a16:creationId xmlns:a16="http://schemas.microsoft.com/office/drawing/2014/main" id="{16B49A79-E744-F9B7-3B3D-F19A5947986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448981" y="3595520"/>
                      <a:ext cx="906723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&lt;3&gt;</m:t>
                                </m:r>
                              </m:sup>
                            </m:sSup>
                          </m:oMath>
                        </m:oMathPara>
                      </a14:m>
                      <a:endParaRPr lang="en-US" sz="2400" dirty="0"/>
                    </a:p>
                  </p:txBody>
                </p:sp>
              </mc:Choice>
              <mc:Fallback xmlns="">
                <p:sp>
                  <p:nvSpPr>
                    <p:cNvPr id="37" name="TextBox 3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448981" y="3595520"/>
                      <a:ext cx="906723" cy="461665"/>
                    </a:xfrm>
                    <a:prstGeom prst="rect">
                      <a:avLst/>
                    </a:prstGeom>
                    <a:blipFill rotWithShape="0">
                      <a:blip r:embed="rId10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3" name="TextBox 32">
                      <a:extLst>
                        <a:ext uri="{FF2B5EF4-FFF2-40B4-BE49-F238E27FC236}">
                          <a16:creationId xmlns:a16="http://schemas.microsoft.com/office/drawing/2014/main" id="{6DC6B943-F351-5C70-3A92-A6B32D0CAA2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604724" y="501538"/>
                      <a:ext cx="912942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&lt;3&gt;</m:t>
                                </m:r>
                              </m:sup>
                            </m:sSup>
                          </m:oMath>
                        </m:oMathPara>
                      </a14:m>
                      <a:endParaRPr lang="en-US" sz="2400" dirty="0"/>
                    </a:p>
                  </p:txBody>
                </p:sp>
              </mc:Choice>
              <mc:Fallback xmlns="">
                <p:sp>
                  <p:nvSpPr>
                    <p:cNvPr id="38" name="TextBox 3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4604724" y="501538"/>
                      <a:ext cx="912942" cy="461665"/>
                    </a:xfrm>
                    <a:prstGeom prst="rect">
                      <a:avLst/>
                    </a:prstGeom>
                    <a:blipFill rotWithShape="0">
                      <a:blip r:embed="rId11"/>
                      <a:stretch>
                        <a:fillRect t="-4348" b="-1884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4" name="TextBox 33">
                      <a:extLst>
                        <a:ext uri="{FF2B5EF4-FFF2-40B4-BE49-F238E27FC236}">
                          <a16:creationId xmlns:a16="http://schemas.microsoft.com/office/drawing/2014/main" id="{5BE75369-347B-8CB6-A673-8F9ABD86776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54668" y="1609118"/>
                      <a:ext cx="1301318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&lt;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−1&gt;</m:t>
                                </m:r>
                              </m:sup>
                            </m:sSup>
                          </m:oMath>
                        </m:oMathPara>
                      </a14:m>
                      <a:endParaRPr lang="en-US" sz="2400" dirty="0"/>
                    </a:p>
                  </p:txBody>
                </p:sp>
              </mc:Choice>
              <mc:Fallback xmlns="">
                <p:sp>
                  <p:nvSpPr>
                    <p:cNvPr id="39" name="TextBox 3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54668" y="1609118"/>
                      <a:ext cx="1301318" cy="461665"/>
                    </a:xfrm>
                    <a:prstGeom prst="rect">
                      <a:avLst/>
                    </a:prstGeom>
                    <a:blipFill rotWithShape="0">
                      <a:blip r:embed="rId1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8CE167C8-61F0-C5D5-8FF2-9B8BAAD5D852}"/>
                    </a:ext>
                  </a:extLst>
                </p:cNvPr>
                <p:cNvGrpSpPr/>
                <p:nvPr/>
              </p:nvGrpSpPr>
              <p:grpSpPr>
                <a:xfrm>
                  <a:off x="8458312" y="1371448"/>
                  <a:ext cx="374428" cy="1642834"/>
                  <a:chOff x="3773923" y="1474697"/>
                  <a:chExt cx="439938" cy="1941364"/>
                </a:xfrm>
              </p:grpSpPr>
              <p:sp>
                <p:nvSpPr>
                  <p:cNvPr id="40" name="Oval 39">
                    <a:extLst>
                      <a:ext uri="{FF2B5EF4-FFF2-40B4-BE49-F238E27FC236}">
                        <a16:creationId xmlns:a16="http://schemas.microsoft.com/office/drawing/2014/main" id="{BA9A63FC-D01B-37DA-39E7-F2FC7BF44B5C}"/>
                      </a:ext>
                    </a:extLst>
                  </p:cNvPr>
                  <p:cNvSpPr/>
                  <p:nvPr/>
                </p:nvSpPr>
                <p:spPr>
                  <a:xfrm>
                    <a:off x="3811012" y="1559575"/>
                    <a:ext cx="365760" cy="365760"/>
                  </a:xfrm>
                  <a:prstGeom prst="ellipse">
                    <a:avLst/>
                  </a:prstGeom>
                  <a:noFill/>
                  <a:ln w="158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" name="Oval 40">
                    <a:extLst>
                      <a:ext uri="{FF2B5EF4-FFF2-40B4-BE49-F238E27FC236}">
                        <a16:creationId xmlns:a16="http://schemas.microsoft.com/office/drawing/2014/main" id="{23F4B9C6-7F54-57B8-3E01-B1C847B6B3E1}"/>
                      </a:ext>
                    </a:extLst>
                  </p:cNvPr>
                  <p:cNvSpPr/>
                  <p:nvPr/>
                </p:nvSpPr>
                <p:spPr>
                  <a:xfrm>
                    <a:off x="3811012" y="2036788"/>
                    <a:ext cx="365760" cy="365760"/>
                  </a:xfrm>
                  <a:prstGeom prst="ellipse">
                    <a:avLst/>
                  </a:prstGeom>
                  <a:noFill/>
                  <a:ln w="158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" name="Oval 41">
                    <a:extLst>
                      <a:ext uri="{FF2B5EF4-FFF2-40B4-BE49-F238E27FC236}">
                        <a16:creationId xmlns:a16="http://schemas.microsoft.com/office/drawing/2014/main" id="{C9855FF6-36EA-9875-4550-459AE8713128}"/>
                      </a:ext>
                    </a:extLst>
                  </p:cNvPr>
                  <p:cNvSpPr/>
                  <p:nvPr/>
                </p:nvSpPr>
                <p:spPr>
                  <a:xfrm>
                    <a:off x="3811012" y="2991214"/>
                    <a:ext cx="365760" cy="365760"/>
                  </a:xfrm>
                  <a:prstGeom prst="ellipse">
                    <a:avLst/>
                  </a:prstGeom>
                  <a:noFill/>
                  <a:ln w="158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D452B7E7-7CEC-7CAB-3E0B-E85BF26498DE}"/>
                      </a:ext>
                    </a:extLst>
                  </p:cNvPr>
                  <p:cNvSpPr/>
                  <p:nvPr/>
                </p:nvSpPr>
                <p:spPr>
                  <a:xfrm>
                    <a:off x="3773923" y="1474697"/>
                    <a:ext cx="439938" cy="1941364"/>
                  </a:xfrm>
                  <a:prstGeom prst="rect">
                    <a:avLst/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" name="Oval 43">
                    <a:extLst>
                      <a:ext uri="{FF2B5EF4-FFF2-40B4-BE49-F238E27FC236}">
                        <a16:creationId xmlns:a16="http://schemas.microsoft.com/office/drawing/2014/main" id="{E023EFE1-1974-CC27-97F2-E37785741712}"/>
                      </a:ext>
                    </a:extLst>
                  </p:cNvPr>
                  <p:cNvSpPr/>
                  <p:nvPr/>
                </p:nvSpPr>
                <p:spPr>
                  <a:xfrm>
                    <a:off x="3811012" y="2514001"/>
                    <a:ext cx="365760" cy="365760"/>
                  </a:xfrm>
                  <a:prstGeom prst="ellipse">
                    <a:avLst/>
                  </a:prstGeom>
                  <a:noFill/>
                  <a:ln w="158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36" name="Straight Arrow Connector 35">
                  <a:extLst>
                    <a:ext uri="{FF2B5EF4-FFF2-40B4-BE49-F238E27FC236}">
                      <a16:creationId xmlns:a16="http://schemas.microsoft.com/office/drawing/2014/main" id="{00AA10CE-2BB2-E28C-9337-1FB05F1A3035}"/>
                    </a:ext>
                  </a:extLst>
                </p:cNvPr>
                <p:cNvCxnSpPr/>
                <p:nvPr/>
              </p:nvCxnSpPr>
              <p:spPr>
                <a:xfrm>
                  <a:off x="7455161" y="2156620"/>
                  <a:ext cx="500332" cy="0"/>
                </a:xfrm>
                <a:prstGeom prst="straightConnector1">
                  <a:avLst/>
                </a:prstGeom>
                <a:ln w="158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7" name="TextBox 36">
                      <a:extLst>
                        <a:ext uri="{FF2B5EF4-FFF2-40B4-BE49-F238E27FC236}">
                          <a16:creationId xmlns:a16="http://schemas.microsoft.com/office/drawing/2014/main" id="{F215CAF4-DE15-B0B4-90DA-D5FCAFDAB41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140899" y="3595520"/>
                      <a:ext cx="1009251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&lt;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&gt;</m:t>
                                </m:r>
                              </m:sup>
                            </m:sSup>
                          </m:oMath>
                        </m:oMathPara>
                      </a14:m>
                      <a:endParaRPr lang="en-US" sz="2400" dirty="0"/>
                    </a:p>
                  </p:txBody>
                </p:sp>
              </mc:Choice>
              <mc:Fallback xmlns="">
                <p:sp>
                  <p:nvSpPr>
                    <p:cNvPr id="47" name="TextBox 4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140899" y="3595520"/>
                      <a:ext cx="1009251" cy="461665"/>
                    </a:xfrm>
                    <a:prstGeom prst="rect">
                      <a:avLst/>
                    </a:prstGeom>
                    <a:blipFill rotWithShape="0">
                      <a:blip r:embed="rId1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8" name="TextBox 37">
                      <a:extLst>
                        <a:ext uri="{FF2B5EF4-FFF2-40B4-BE49-F238E27FC236}">
                          <a16:creationId xmlns:a16="http://schemas.microsoft.com/office/drawing/2014/main" id="{708BD571-4B16-F8D7-011A-F90E598DB41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355986" y="479897"/>
                      <a:ext cx="1025088" cy="468783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&lt;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&gt;</m:t>
                                </m:r>
                              </m:sup>
                            </m:sSup>
                          </m:oMath>
                        </m:oMathPara>
                      </a14:m>
                      <a:endParaRPr lang="en-US" sz="2400" dirty="0"/>
                    </a:p>
                  </p:txBody>
                </p:sp>
              </mc:Choice>
              <mc:Fallback xmlns="">
                <p:sp>
                  <p:nvSpPr>
                    <p:cNvPr id="48" name="TextBox 4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355986" y="479897"/>
                      <a:ext cx="1025088" cy="468783"/>
                    </a:xfrm>
                    <a:prstGeom prst="rect">
                      <a:avLst/>
                    </a:prstGeom>
                    <a:blipFill rotWithShape="0">
                      <a:blip r:embed="rId14"/>
                      <a:stretch>
                        <a:fillRect l="-1266" t="-2857" b="-1857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9" name="TextBox 38">
                      <a:extLst>
                        <a:ext uri="{FF2B5EF4-FFF2-40B4-BE49-F238E27FC236}">
                          <a16:creationId xmlns:a16="http://schemas.microsoft.com/office/drawing/2014/main" id="{03C80BA7-6142-AFDC-9986-F5000FA3A74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6326710" y="1882473"/>
                      <a:ext cx="574195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80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⋯</m:t>
                            </m:r>
                          </m:oMath>
                        </m:oMathPara>
                      </a14:m>
                      <a:endParaRPr lang="en-US" sz="2800" dirty="0"/>
                    </a:p>
                  </p:txBody>
                </p:sp>
              </mc:Choice>
              <mc:Fallback xmlns="">
                <p:sp>
                  <p:nvSpPr>
                    <p:cNvPr id="49" name="TextBox 4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326710" y="1882473"/>
                      <a:ext cx="574195" cy="523220"/>
                    </a:xfrm>
                    <a:prstGeom prst="rect">
                      <a:avLst/>
                    </a:prstGeom>
                    <a:blipFill rotWithShape="0">
                      <a:blip r:embed="rId1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F3B5D14E-CD9C-1633-DCC6-700112DBC97B}"/>
                  </a:ext>
                </a:extLst>
              </p:cNvPr>
              <p:cNvCxnSpPr/>
              <p:nvPr/>
            </p:nvCxnSpPr>
            <p:spPr>
              <a:xfrm flipH="1" flipV="1">
                <a:off x="3031993" y="3226525"/>
                <a:ext cx="0" cy="36576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F7439B2C-937F-0DD9-70D2-23E26E93F718}"/>
                  </a:ext>
                </a:extLst>
              </p:cNvPr>
              <p:cNvCxnSpPr/>
              <p:nvPr/>
            </p:nvCxnSpPr>
            <p:spPr>
              <a:xfrm flipH="1" flipV="1">
                <a:off x="5884096" y="3226525"/>
                <a:ext cx="0" cy="36576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920E27F8-D2AC-CA0B-13AE-A7286FB7F103}"/>
                  </a:ext>
                </a:extLst>
              </p:cNvPr>
              <p:cNvCxnSpPr/>
              <p:nvPr/>
            </p:nvCxnSpPr>
            <p:spPr>
              <a:xfrm flipH="1" flipV="1">
                <a:off x="4453338" y="3226525"/>
                <a:ext cx="0" cy="36576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C92A75CD-68E7-DCAD-3865-3B334CC840AE}"/>
                  </a:ext>
                </a:extLst>
              </p:cNvPr>
              <p:cNvCxnSpPr/>
              <p:nvPr/>
            </p:nvCxnSpPr>
            <p:spPr>
              <a:xfrm flipH="1" flipV="1">
                <a:off x="9664427" y="3226525"/>
                <a:ext cx="0" cy="36576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991ED62B-2D29-FE86-69DC-FC83E4E98636}"/>
                  </a:ext>
                </a:extLst>
              </p:cNvPr>
              <p:cNvCxnSpPr/>
              <p:nvPr/>
            </p:nvCxnSpPr>
            <p:spPr>
              <a:xfrm>
                <a:off x="6286402" y="2287249"/>
                <a:ext cx="500332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354A7061-264E-A19B-966E-25B2B080A8F4}"/>
                </a:ext>
              </a:extLst>
            </p:cNvPr>
            <p:cNvCxnSpPr/>
            <p:nvPr/>
          </p:nvCxnSpPr>
          <p:spPr>
            <a:xfrm flipH="1" flipV="1">
              <a:off x="3018150" y="2117219"/>
              <a:ext cx="0" cy="36576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DFF9A0B-2E3F-04F7-FB47-4C7A5BB492D6}"/>
                </a:ext>
              </a:extLst>
            </p:cNvPr>
            <p:cNvCxnSpPr/>
            <p:nvPr/>
          </p:nvCxnSpPr>
          <p:spPr>
            <a:xfrm flipH="1" flipV="1">
              <a:off x="5870253" y="2117219"/>
              <a:ext cx="0" cy="36576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3684938-71B1-0716-34A4-C1F57352843B}"/>
                </a:ext>
              </a:extLst>
            </p:cNvPr>
            <p:cNvCxnSpPr/>
            <p:nvPr/>
          </p:nvCxnSpPr>
          <p:spPr>
            <a:xfrm flipH="1" flipV="1">
              <a:off x="4439495" y="2117219"/>
              <a:ext cx="0" cy="36576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E5D5ECF-7DED-3604-D8D0-6FBC7BB13805}"/>
                </a:ext>
              </a:extLst>
            </p:cNvPr>
            <p:cNvCxnSpPr/>
            <p:nvPr/>
          </p:nvCxnSpPr>
          <p:spPr>
            <a:xfrm flipH="1" flipV="1">
              <a:off x="9650584" y="2117219"/>
              <a:ext cx="0" cy="36576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27A8FEFB-17FE-0C84-321C-5597A1B830A1}"/>
                  </a:ext>
                </a:extLst>
              </p:cNvPr>
              <p:cNvSpPr txBox="1"/>
              <p:nvPr/>
            </p:nvSpPr>
            <p:spPr>
              <a:xfrm>
                <a:off x="711079" y="4404176"/>
                <a:ext cx="3576877" cy="4937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𝑦</m:t>
                              </m:r>
                            </m:e>
                          </m:acc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&lt;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&gt;</m:t>
                          </m:r>
                        </m:sup>
                      </m:sSup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charset="0"/>
                        </a:rPr>
                        <m:t>𝑔</m:t>
                      </m:r>
                      <m:r>
                        <a:rPr lang="en-US" sz="2400" b="0" i="1" smtClean="0">
                          <a:latin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𝑊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𝑦𝑎</m:t>
                          </m:r>
                        </m:sub>
                      </m:sSub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&lt;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&gt;</m:t>
                          </m:r>
                        </m:sup>
                      </m:sSup>
                      <m:r>
                        <a:rPr lang="en-US" sz="2400" b="0" i="1" smtClean="0"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𝑦</m:t>
                          </m:r>
                        </m:sub>
                      </m:sSub>
                      <m:r>
                        <a:rPr lang="en-US" sz="2400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27A8FEFB-17FE-0C84-321C-5597A1B830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079" y="4404176"/>
                <a:ext cx="3576877" cy="493790"/>
              </a:xfrm>
              <a:prstGeom prst="rect">
                <a:avLst/>
              </a:prstGeom>
              <a:blipFill>
                <a:blip r:embed="rId16"/>
                <a:stretch>
                  <a:fillRect t="-2469" b="-11111"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3" name="Picture 62">
            <a:extLst>
              <a:ext uri="{FF2B5EF4-FFF2-40B4-BE49-F238E27FC236}">
                <a16:creationId xmlns:a16="http://schemas.microsoft.com/office/drawing/2014/main" id="{F70F7B5E-E806-7C46-CBC9-F98F7E032526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 l="34123"/>
          <a:stretch/>
        </p:blipFill>
        <p:spPr>
          <a:xfrm>
            <a:off x="3718662" y="5186894"/>
            <a:ext cx="6614058" cy="6343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EE962235-3F48-CA10-3F6E-AAE79504C369}"/>
                  </a:ext>
                </a:extLst>
              </p:cNvPr>
              <p:cNvSpPr txBox="1"/>
              <p:nvPr/>
            </p:nvSpPr>
            <p:spPr>
              <a:xfrm>
                <a:off x="738645" y="5826852"/>
                <a:ext cx="3861378" cy="9884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charset="0"/>
                            </a:rPr>
                            <m:t> </m:t>
                          </m:r>
                        </m:sup>
                      </m:sSup>
                      <m:r>
                        <a:rPr lang="en-US" sz="2400" b="0" i="1" smtClean="0"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latin typeface="Cambria Math" charset="0"/>
                            </a:rPr>
                            <m:t>𝑡</m:t>
                          </m:r>
                        </m:sub>
                        <m:sup/>
                        <m:e>
                          <m:r>
                            <a:rPr lang="en-US" sz="2400" b="0" i="1" smtClean="0">
                              <a:latin typeface="Cambria Math" charset="0"/>
                            </a:rPr>
                            <m:t> </m:t>
                          </m:r>
                        </m:e>
                      </m:nary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ℒ</m:t>
                          </m:r>
                        </m:e>
                        <m:sup>
                          <m:r>
                            <a:rPr lang="en-US" sz="2400" i="1">
                              <a:latin typeface="Cambria Math" charset="0"/>
                            </a:rPr>
                            <m:t>&lt;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𝑡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&gt;</m:t>
                          </m:r>
                        </m:sup>
                      </m:sSup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400" i="1">
                                  <a:latin typeface="Cambria Math" charset="0"/>
                                </a:rPr>
                                <m:t>&lt;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𝑡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&gt;</m:t>
                              </m:r>
                            </m:sup>
                          </m:sSup>
                          <m:r>
                            <a:rPr lang="en-US" sz="2400" i="1">
                              <a:latin typeface="Cambria Math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charset="0"/>
                                </a:rPr>
                                <m:t>&lt;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𝑡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&gt;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EE962235-3F48-CA10-3F6E-AAE79504C3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645" y="5826852"/>
                <a:ext cx="3861378" cy="988476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tr-T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0660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9435830" y="-39299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82880" y="182880"/>
            <a:ext cx="121141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entury Schoolbook" charset="0"/>
                <a:ea typeface="Century Schoolbook" charset="0"/>
                <a:cs typeface="Century Schoolbook" charset="0"/>
              </a:defRPr>
            </a:lvl1pPr>
          </a:lstStyle>
          <a:p>
            <a:r>
              <a:rPr lang="en-US" dirty="0"/>
              <a:t>RNN </a:t>
            </a:r>
            <a:r>
              <a:rPr lang="en-US" dirty="0" err="1"/>
              <a:t>türlerinin</a:t>
            </a:r>
            <a:r>
              <a:rPr lang="en-US" dirty="0"/>
              <a:t> </a:t>
            </a:r>
            <a:r>
              <a:rPr lang="en-US" dirty="0" err="1"/>
              <a:t>özeti</a:t>
            </a:r>
            <a:endParaRPr lang="en-US" dirty="0"/>
          </a:p>
        </p:txBody>
      </p:sp>
      <p:grpSp>
        <p:nvGrpSpPr>
          <p:cNvPr id="150" name="Group 149"/>
          <p:cNvGrpSpPr/>
          <p:nvPr/>
        </p:nvGrpSpPr>
        <p:grpSpPr>
          <a:xfrm>
            <a:off x="282488" y="1293952"/>
            <a:ext cx="1831900" cy="2502003"/>
            <a:chOff x="282488" y="1293952"/>
            <a:chExt cx="1831900" cy="2502003"/>
          </a:xfrm>
        </p:grpSpPr>
        <p:grpSp>
          <p:nvGrpSpPr>
            <p:cNvPr id="22" name="Group 21"/>
            <p:cNvGrpSpPr/>
            <p:nvPr/>
          </p:nvGrpSpPr>
          <p:grpSpPr>
            <a:xfrm>
              <a:off x="282488" y="1293952"/>
              <a:ext cx="1802790" cy="1788873"/>
              <a:chOff x="1100897" y="2257524"/>
              <a:chExt cx="1890496" cy="2113819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1100897" y="2257524"/>
                <a:ext cx="1890496" cy="2113819"/>
                <a:chOff x="996063" y="1439199"/>
                <a:chExt cx="2797741" cy="2971644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" name="TextBox 3"/>
                    <p:cNvSpPr txBox="1"/>
                    <p:nvPr/>
                  </p:nvSpPr>
                  <p:spPr>
                    <a:xfrm>
                      <a:off x="996063" y="2629030"/>
                      <a:ext cx="905441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&lt;0&gt;</m:t>
                                </m:r>
                              </m:sup>
                            </m:sSup>
                          </m:oMath>
                        </m:oMathPara>
                      </a14:m>
                      <a:endParaRPr lang="en-US" sz="2400" dirty="0"/>
                    </a:p>
                  </p:txBody>
                </p:sp>
              </mc:Choice>
              <mc:Fallback xmlns="">
                <p:sp>
                  <p:nvSpPr>
                    <p:cNvPr id="4" name="TextBox 3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996063" y="2629030"/>
                      <a:ext cx="905441" cy="461665"/>
                    </a:xfrm>
                    <a:prstGeom prst="rect">
                      <a:avLst/>
                    </a:prstGeom>
                    <a:blipFill rotWithShape="0">
                      <a:blip r:embed="rId2"/>
                      <a:stretch>
                        <a:fillRect r="-36458" b="-4888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9" name="Rectangle 8"/>
                <p:cNvSpPr/>
                <p:nvPr/>
              </p:nvSpPr>
              <p:spPr>
                <a:xfrm>
                  <a:off x="2880864" y="2629536"/>
                  <a:ext cx="912940" cy="722822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1" name="Straight Arrow Connector 10"/>
                <p:cNvCxnSpPr/>
                <p:nvPr/>
              </p:nvCxnSpPr>
              <p:spPr>
                <a:xfrm>
                  <a:off x="2224788" y="2882010"/>
                  <a:ext cx="500332" cy="0"/>
                </a:xfrm>
                <a:prstGeom prst="straightConnector1">
                  <a:avLst/>
                </a:prstGeom>
                <a:ln w="158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" name="TextBox 11"/>
                    <p:cNvSpPr txBox="1"/>
                    <p:nvPr/>
                  </p:nvSpPr>
                  <p:spPr>
                    <a:xfrm>
                      <a:off x="2880864" y="3949178"/>
                      <a:ext cx="906723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&lt;1&gt;</m:t>
                                </m:r>
                              </m:sup>
                            </m:sSup>
                          </m:oMath>
                        </m:oMathPara>
                      </a14:m>
                      <a:endParaRPr lang="en-US" sz="2400" dirty="0"/>
                    </a:p>
                  </p:txBody>
                </p:sp>
              </mc:Choice>
              <mc:Fallback xmlns="">
                <p:sp>
                  <p:nvSpPr>
                    <p:cNvPr id="12" name="TextBox 1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880864" y="3949178"/>
                      <a:ext cx="906723" cy="461665"/>
                    </a:xfrm>
                    <a:prstGeom prst="rect">
                      <a:avLst/>
                    </a:prstGeom>
                    <a:blipFill rotWithShape="0">
                      <a:blip r:embed="rId3"/>
                      <a:stretch>
                        <a:fillRect r="-37895" b="-45652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" name="TextBox 12"/>
                    <p:cNvSpPr txBox="1"/>
                    <p:nvPr/>
                  </p:nvSpPr>
                  <p:spPr>
                    <a:xfrm>
                      <a:off x="2809981" y="1439199"/>
                      <a:ext cx="912941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&lt;1&gt;</m:t>
                                </m:r>
                              </m:sup>
                            </m:sSup>
                          </m:oMath>
                        </m:oMathPara>
                      </a14:m>
                      <a:endParaRPr lang="en-US" sz="2400" dirty="0"/>
                    </a:p>
                  </p:txBody>
                </p:sp>
              </mc:Choice>
              <mc:Fallback xmlns="">
                <p:sp>
                  <p:nvSpPr>
                    <p:cNvPr id="13" name="TextBox 1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809981" y="1439199"/>
                      <a:ext cx="912941" cy="461665"/>
                    </a:xfrm>
                    <a:prstGeom prst="rect">
                      <a:avLst/>
                    </a:prstGeom>
                    <a:blipFill rotWithShape="0">
                      <a:blip r:embed="rId4"/>
                      <a:stretch>
                        <a:fillRect l="-2062" t="-6522" r="-37113" b="-7826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14" name="Straight Arrow Connector 13"/>
              <p:cNvCxnSpPr/>
              <p:nvPr/>
            </p:nvCxnSpPr>
            <p:spPr>
              <a:xfrm flipV="1">
                <a:off x="2680845" y="3683726"/>
                <a:ext cx="0" cy="359221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V="1">
                <a:off x="2688159" y="2679710"/>
                <a:ext cx="0" cy="359221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24"/>
            <p:cNvSpPr txBox="1"/>
            <p:nvPr/>
          </p:nvSpPr>
          <p:spPr>
            <a:xfrm>
              <a:off x="645716" y="3272735"/>
              <a:ext cx="14686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Century Schoolbook" charset="0"/>
                  <a:ea typeface="Century Schoolbook" charset="0"/>
                  <a:cs typeface="Century Schoolbook" charset="0"/>
                </a:rPr>
                <a:t>Bire </a:t>
              </a:r>
              <a:r>
                <a:rPr lang="en-US" sz="2800" dirty="0" err="1">
                  <a:latin typeface="Century Schoolbook" charset="0"/>
                  <a:ea typeface="Century Schoolbook" charset="0"/>
                  <a:cs typeface="Century Schoolbook" charset="0"/>
                </a:rPr>
                <a:t>bir</a:t>
              </a:r>
              <a:endParaRPr lang="en-US" sz="2800" dirty="0">
                <a:latin typeface="Century Schoolbook" charset="0"/>
                <a:ea typeface="Century Schoolbook" charset="0"/>
                <a:cs typeface="Century Schoolbook" charset="0"/>
              </a:endParaRPr>
            </a:p>
          </p:txBody>
        </p:sp>
      </p:grpSp>
      <p:grpSp>
        <p:nvGrpSpPr>
          <p:cNvPr id="152" name="Group 151"/>
          <p:cNvGrpSpPr/>
          <p:nvPr/>
        </p:nvGrpSpPr>
        <p:grpSpPr>
          <a:xfrm>
            <a:off x="3306717" y="1369667"/>
            <a:ext cx="4256332" cy="2440408"/>
            <a:chOff x="3306717" y="1369667"/>
            <a:chExt cx="4256332" cy="2440408"/>
          </a:xfrm>
        </p:grpSpPr>
        <p:sp>
          <p:nvSpPr>
            <p:cNvPr id="26" name="TextBox 25"/>
            <p:cNvSpPr txBox="1"/>
            <p:nvPr/>
          </p:nvSpPr>
          <p:spPr>
            <a:xfrm>
              <a:off x="4275691" y="3286855"/>
              <a:ext cx="21531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Century Schoolbook" charset="0"/>
                  <a:ea typeface="Century Schoolbook" charset="0"/>
                  <a:cs typeface="Century Schoolbook" charset="0"/>
                </a:rPr>
                <a:t>Birden </a:t>
              </a:r>
              <a:r>
                <a:rPr lang="en-US" sz="2800" dirty="0" err="1">
                  <a:latin typeface="Century Schoolbook" charset="0"/>
                  <a:ea typeface="Century Schoolbook" charset="0"/>
                  <a:cs typeface="Century Schoolbook" charset="0"/>
                </a:rPr>
                <a:t>çoğa</a:t>
              </a:r>
              <a:endParaRPr lang="en-US" sz="2800" dirty="0">
                <a:latin typeface="Century Schoolbook" charset="0"/>
                <a:ea typeface="Century Schoolbook" charset="0"/>
                <a:cs typeface="Century Schoolbook" charset="0"/>
              </a:endParaRPr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3306717" y="1369667"/>
              <a:ext cx="4256332" cy="1939551"/>
              <a:chOff x="3755284" y="1144342"/>
              <a:chExt cx="5461461" cy="2343155"/>
            </a:xfrm>
          </p:grpSpPr>
          <p:grpSp>
            <p:nvGrpSpPr>
              <p:cNvPr id="70" name="Group 69"/>
              <p:cNvGrpSpPr/>
              <p:nvPr/>
            </p:nvGrpSpPr>
            <p:grpSpPr>
              <a:xfrm>
                <a:off x="3755284" y="1144342"/>
                <a:ext cx="2019268" cy="2343155"/>
                <a:chOff x="972116" y="2257524"/>
                <a:chExt cx="2019268" cy="2343155"/>
              </a:xfrm>
            </p:grpSpPr>
            <p:grpSp>
              <p:nvGrpSpPr>
                <p:cNvPr id="83" name="Group 82"/>
                <p:cNvGrpSpPr/>
                <p:nvPr/>
              </p:nvGrpSpPr>
              <p:grpSpPr>
                <a:xfrm>
                  <a:off x="972116" y="2257524"/>
                  <a:ext cx="2019268" cy="2343155"/>
                  <a:chOff x="805488" y="1439199"/>
                  <a:chExt cx="2988316" cy="3294049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86" name="TextBox 85"/>
                      <p:cNvSpPr txBox="1"/>
                      <p:nvPr/>
                    </p:nvSpPr>
                    <p:spPr>
                      <a:xfrm>
                        <a:off x="805488" y="2629030"/>
                        <a:ext cx="905441" cy="46166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&lt;0&gt;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en-US" sz="2400" dirty="0"/>
                      </a:p>
                    </p:txBody>
                  </p:sp>
                </mc:Choice>
                <mc:Fallback xmlns="">
                  <p:sp>
                    <p:nvSpPr>
                      <p:cNvPr id="86" name="TextBox 85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05488" y="2629030"/>
                        <a:ext cx="905441" cy="461666"/>
                      </a:xfrm>
                      <a:prstGeom prst="rect">
                        <a:avLst/>
                      </a:prstGeom>
                      <a:blipFill rotWithShape="0">
                        <a:blip r:embed="rId2"/>
                        <a:stretch>
                          <a:fillRect r="-65823" b="-52273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87" name="Rectangle 86"/>
                  <p:cNvSpPr/>
                  <p:nvPr/>
                </p:nvSpPr>
                <p:spPr>
                  <a:xfrm>
                    <a:off x="2880864" y="2629536"/>
                    <a:ext cx="912940" cy="722822"/>
                  </a:xfrm>
                  <a:prstGeom prst="rect">
                    <a:avLst/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88" name="Straight Arrow Connector 87"/>
                  <p:cNvCxnSpPr/>
                  <p:nvPr/>
                </p:nvCxnSpPr>
                <p:spPr>
                  <a:xfrm>
                    <a:off x="2224788" y="2882010"/>
                    <a:ext cx="500332" cy="0"/>
                  </a:xfrm>
                  <a:prstGeom prst="straightConnector1">
                    <a:avLst/>
                  </a:prstGeom>
                  <a:ln w="15875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89" name="TextBox 88"/>
                      <p:cNvSpPr txBox="1"/>
                      <p:nvPr/>
                    </p:nvSpPr>
                    <p:spPr>
                      <a:xfrm>
                        <a:off x="2880864" y="3949177"/>
                        <a:ext cx="809696" cy="78407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oMath>
                          </m:oMathPara>
                        </a14:m>
                        <a:endParaRPr lang="en-US" sz="2400" dirty="0"/>
                      </a:p>
                    </p:txBody>
                  </p:sp>
                </mc:Choice>
                <mc:Fallback xmlns="">
                  <p:sp>
                    <p:nvSpPr>
                      <p:cNvPr id="89" name="TextBox 88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880864" y="3949177"/>
                        <a:ext cx="809696" cy="784071"/>
                      </a:xfrm>
                      <a:prstGeom prst="rect">
                        <a:avLst/>
                      </a:prstGeom>
                      <a:blipFill>
                        <a:blip r:embed="rId5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90" name="TextBox 89"/>
                      <p:cNvSpPr txBox="1"/>
                      <p:nvPr/>
                    </p:nvSpPr>
                    <p:spPr>
                      <a:xfrm>
                        <a:off x="2809981" y="1439199"/>
                        <a:ext cx="912941" cy="46166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b="0" i="1" smtClean="0">
                                          <a:latin typeface="Cambria Math" charset="0"/>
                                        </a:rPr>
                                        <m:t>𝑦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&lt;1&gt;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en-US" sz="2400" dirty="0"/>
                      </a:p>
                    </p:txBody>
                  </p:sp>
                </mc:Choice>
                <mc:Fallback xmlns="">
                  <p:sp>
                    <p:nvSpPr>
                      <p:cNvPr id="90" name="TextBox 89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809981" y="1439199"/>
                        <a:ext cx="912941" cy="461665"/>
                      </a:xfrm>
                      <a:prstGeom prst="rect">
                        <a:avLst/>
                      </a:prstGeom>
                      <a:blipFill rotWithShape="0">
                        <a:blip r:embed="rId4"/>
                        <a:stretch>
                          <a:fillRect l="-3846" t="-6818" r="-69231" b="-86364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84" name="Straight Arrow Connector 83"/>
                <p:cNvCxnSpPr/>
                <p:nvPr/>
              </p:nvCxnSpPr>
              <p:spPr>
                <a:xfrm flipV="1">
                  <a:off x="2680845" y="3683726"/>
                  <a:ext cx="0" cy="359221"/>
                </a:xfrm>
                <a:prstGeom prst="straightConnector1">
                  <a:avLst/>
                </a:prstGeom>
                <a:ln w="158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Arrow Connector 84"/>
                <p:cNvCxnSpPr/>
                <p:nvPr/>
              </p:nvCxnSpPr>
              <p:spPr>
                <a:xfrm flipV="1">
                  <a:off x="2688159" y="2679710"/>
                  <a:ext cx="0" cy="359221"/>
                </a:xfrm>
                <a:prstGeom prst="straightConnector1">
                  <a:avLst/>
                </a:prstGeom>
                <a:ln w="158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1" name="Rectangle 70"/>
              <p:cNvSpPr/>
              <p:nvPr/>
            </p:nvSpPr>
            <p:spPr>
              <a:xfrm>
                <a:off x="6204448" y="1994078"/>
                <a:ext cx="616894" cy="5141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2" name="TextBox 71"/>
                  <p:cNvSpPr txBox="1"/>
                  <p:nvPr/>
                </p:nvSpPr>
                <p:spPr>
                  <a:xfrm>
                    <a:off x="6156551" y="1147356"/>
                    <a:ext cx="912942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&lt;2&gt;</m:t>
                              </m:r>
                            </m:sup>
                          </m:sSup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72" name="TextBox 7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156551" y="1147356"/>
                    <a:ext cx="912942" cy="461665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 l="-1709" t="-4762" r="-13675" b="-3015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73" name="Straight Arrow Connector 72"/>
              <p:cNvCxnSpPr/>
              <p:nvPr/>
            </p:nvCxnSpPr>
            <p:spPr>
              <a:xfrm flipV="1">
                <a:off x="6510794" y="2573558"/>
                <a:ext cx="0" cy="359221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/>
              <p:cNvCxnSpPr/>
              <p:nvPr/>
            </p:nvCxnSpPr>
            <p:spPr>
              <a:xfrm flipV="1">
                <a:off x="6518108" y="1569542"/>
                <a:ext cx="0" cy="359221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Rectangle 74"/>
              <p:cNvSpPr/>
              <p:nvPr/>
            </p:nvSpPr>
            <p:spPr>
              <a:xfrm>
                <a:off x="8239554" y="2014956"/>
                <a:ext cx="616894" cy="51416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6" name="TextBox 75"/>
                  <p:cNvSpPr txBox="1"/>
                  <p:nvPr/>
                </p:nvSpPr>
                <p:spPr>
                  <a:xfrm>
                    <a:off x="8191657" y="1168234"/>
                    <a:ext cx="1025088" cy="46878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&lt;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&gt;</m:t>
                              </m:r>
                            </m:sup>
                          </m:sSup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76" name="TextBox 7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91657" y="1168234"/>
                    <a:ext cx="1025088" cy="468783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l="-2290" t="-3125" r="-14504" b="-2968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77" name="Straight Arrow Connector 76"/>
              <p:cNvCxnSpPr/>
              <p:nvPr/>
            </p:nvCxnSpPr>
            <p:spPr>
              <a:xfrm flipV="1">
                <a:off x="8545900" y="2594436"/>
                <a:ext cx="0" cy="359221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/>
              <p:cNvCxnSpPr/>
              <p:nvPr/>
            </p:nvCxnSpPr>
            <p:spPr>
              <a:xfrm flipV="1">
                <a:off x="8553562" y="1566528"/>
                <a:ext cx="0" cy="359221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Freeform 78"/>
              <p:cNvSpPr/>
              <p:nvPr/>
            </p:nvSpPr>
            <p:spPr>
              <a:xfrm>
                <a:off x="5824870" y="1461422"/>
                <a:ext cx="689113" cy="1487145"/>
              </a:xfrm>
              <a:custGeom>
                <a:avLst/>
                <a:gdLst>
                  <a:gd name="connsiteX0" fmla="*/ 0 w 689113"/>
                  <a:gd name="connsiteY0" fmla="*/ 19392 h 1487145"/>
                  <a:gd name="connsiteX1" fmla="*/ 251792 w 689113"/>
                  <a:gd name="connsiteY1" fmla="*/ 185044 h 1487145"/>
                  <a:gd name="connsiteX2" fmla="*/ 271670 w 689113"/>
                  <a:gd name="connsiteY2" fmla="*/ 1357861 h 1487145"/>
                  <a:gd name="connsiteX3" fmla="*/ 689113 w 689113"/>
                  <a:gd name="connsiteY3" fmla="*/ 1457252 h 1487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9113" h="1487145">
                    <a:moveTo>
                      <a:pt x="0" y="19392"/>
                    </a:moveTo>
                    <a:cubicBezTo>
                      <a:pt x="103257" y="-9321"/>
                      <a:pt x="206514" y="-38034"/>
                      <a:pt x="251792" y="185044"/>
                    </a:cubicBezTo>
                    <a:cubicBezTo>
                      <a:pt x="297070" y="408122"/>
                      <a:pt x="198783" y="1145826"/>
                      <a:pt x="271670" y="1357861"/>
                    </a:cubicBezTo>
                    <a:cubicBezTo>
                      <a:pt x="344557" y="1569896"/>
                      <a:pt x="689113" y="1457252"/>
                      <a:pt x="689113" y="1457252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Freeform 79"/>
              <p:cNvSpPr/>
              <p:nvPr/>
            </p:nvSpPr>
            <p:spPr>
              <a:xfrm>
                <a:off x="6892724" y="1479464"/>
                <a:ext cx="689113" cy="1487145"/>
              </a:xfrm>
              <a:custGeom>
                <a:avLst/>
                <a:gdLst>
                  <a:gd name="connsiteX0" fmla="*/ 0 w 689113"/>
                  <a:gd name="connsiteY0" fmla="*/ 19392 h 1487145"/>
                  <a:gd name="connsiteX1" fmla="*/ 251792 w 689113"/>
                  <a:gd name="connsiteY1" fmla="*/ 185044 h 1487145"/>
                  <a:gd name="connsiteX2" fmla="*/ 271670 w 689113"/>
                  <a:gd name="connsiteY2" fmla="*/ 1357861 h 1487145"/>
                  <a:gd name="connsiteX3" fmla="*/ 689113 w 689113"/>
                  <a:gd name="connsiteY3" fmla="*/ 1457252 h 1487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9113" h="1487145">
                    <a:moveTo>
                      <a:pt x="0" y="19392"/>
                    </a:moveTo>
                    <a:cubicBezTo>
                      <a:pt x="103257" y="-9321"/>
                      <a:pt x="206514" y="-38034"/>
                      <a:pt x="251792" y="185044"/>
                    </a:cubicBezTo>
                    <a:cubicBezTo>
                      <a:pt x="297070" y="408122"/>
                      <a:pt x="198783" y="1145826"/>
                      <a:pt x="271670" y="1357861"/>
                    </a:cubicBezTo>
                    <a:cubicBezTo>
                      <a:pt x="344557" y="1569896"/>
                      <a:pt x="689113" y="1457252"/>
                      <a:pt x="689113" y="1457252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Freeform 80"/>
              <p:cNvSpPr/>
              <p:nvPr/>
            </p:nvSpPr>
            <p:spPr>
              <a:xfrm>
                <a:off x="7855229" y="1488646"/>
                <a:ext cx="689113" cy="1487145"/>
              </a:xfrm>
              <a:custGeom>
                <a:avLst/>
                <a:gdLst>
                  <a:gd name="connsiteX0" fmla="*/ 0 w 689113"/>
                  <a:gd name="connsiteY0" fmla="*/ 19392 h 1487145"/>
                  <a:gd name="connsiteX1" fmla="*/ 251792 w 689113"/>
                  <a:gd name="connsiteY1" fmla="*/ 185044 h 1487145"/>
                  <a:gd name="connsiteX2" fmla="*/ 271670 w 689113"/>
                  <a:gd name="connsiteY2" fmla="*/ 1357861 h 1487145"/>
                  <a:gd name="connsiteX3" fmla="*/ 689113 w 689113"/>
                  <a:gd name="connsiteY3" fmla="*/ 1457252 h 1487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9113" h="1487145">
                    <a:moveTo>
                      <a:pt x="0" y="19392"/>
                    </a:moveTo>
                    <a:cubicBezTo>
                      <a:pt x="103257" y="-9321"/>
                      <a:pt x="206514" y="-38034"/>
                      <a:pt x="251792" y="185044"/>
                    </a:cubicBezTo>
                    <a:cubicBezTo>
                      <a:pt x="297070" y="408122"/>
                      <a:pt x="198783" y="1145826"/>
                      <a:pt x="271670" y="1357861"/>
                    </a:cubicBezTo>
                    <a:cubicBezTo>
                      <a:pt x="344557" y="1569896"/>
                      <a:pt x="689113" y="1457252"/>
                      <a:pt x="689113" y="1457252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2" name="TextBox 81"/>
                  <p:cNvSpPr txBox="1"/>
                  <p:nvPr/>
                </p:nvSpPr>
                <p:spPr>
                  <a:xfrm>
                    <a:off x="7263405" y="1990704"/>
                    <a:ext cx="574195" cy="52322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⋯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82" name="TextBox 8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63405" y="1990704"/>
                    <a:ext cx="574195" cy="523220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5" name="Group 4"/>
          <p:cNvGrpSpPr/>
          <p:nvPr/>
        </p:nvGrpSpPr>
        <p:grpSpPr>
          <a:xfrm>
            <a:off x="7706982" y="1420406"/>
            <a:ext cx="4306518" cy="2375549"/>
            <a:chOff x="7706982" y="1420406"/>
            <a:chExt cx="4306518" cy="237554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TextBox 90"/>
                <p:cNvSpPr txBox="1"/>
                <p:nvPr/>
              </p:nvSpPr>
              <p:spPr>
                <a:xfrm>
                  <a:off x="9511400" y="2892883"/>
                  <a:ext cx="90672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</a:rPr>
                              <m:t>&lt;2&gt;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91" name="TextBox 9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11400" y="2892883"/>
                  <a:ext cx="906723" cy="461665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11004249" y="2911740"/>
                  <a:ext cx="100925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</a:rPr>
                              <m:t>&lt;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charset="0"/>
                              </a:rPr>
                              <m:t>&gt;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04249" y="2911740"/>
                  <a:ext cx="1009251" cy="461665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4" name="Straight Arrow Connector 93"/>
            <p:cNvCxnSpPr/>
            <p:nvPr/>
          </p:nvCxnSpPr>
          <p:spPr>
            <a:xfrm>
              <a:off x="9318769" y="2319636"/>
              <a:ext cx="263483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/>
            <p:nvPr/>
          </p:nvCxnSpPr>
          <p:spPr>
            <a:xfrm>
              <a:off x="10154640" y="2341938"/>
              <a:ext cx="263483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/>
            <p:nvPr/>
          </p:nvCxnSpPr>
          <p:spPr>
            <a:xfrm>
              <a:off x="10933025" y="2363323"/>
              <a:ext cx="263483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3" name="Group 152"/>
            <p:cNvGrpSpPr/>
            <p:nvPr/>
          </p:nvGrpSpPr>
          <p:grpSpPr>
            <a:xfrm>
              <a:off x="7706982" y="1420406"/>
              <a:ext cx="3992108" cy="2375549"/>
              <a:chOff x="7706982" y="1420406"/>
              <a:chExt cx="3992108" cy="2375549"/>
            </a:xfrm>
          </p:grpSpPr>
          <p:grpSp>
            <p:nvGrpSpPr>
              <p:cNvPr id="68" name="Group 67"/>
              <p:cNvGrpSpPr/>
              <p:nvPr/>
            </p:nvGrpSpPr>
            <p:grpSpPr>
              <a:xfrm>
                <a:off x="7706982" y="1420406"/>
                <a:ext cx="3992108" cy="1737799"/>
                <a:chOff x="3740976" y="1158743"/>
                <a:chExt cx="5122425" cy="2099419"/>
              </a:xfrm>
            </p:grpSpPr>
            <p:grpSp>
              <p:nvGrpSpPr>
                <p:cNvPr id="27" name="Group 26"/>
                <p:cNvGrpSpPr/>
                <p:nvPr/>
              </p:nvGrpSpPr>
              <p:grpSpPr>
                <a:xfrm>
                  <a:off x="3740976" y="1990705"/>
                  <a:ext cx="2033576" cy="1267457"/>
                  <a:chOff x="957808" y="3103887"/>
                  <a:chExt cx="2033576" cy="1267457"/>
                </a:xfrm>
              </p:grpSpPr>
              <p:grpSp>
                <p:nvGrpSpPr>
                  <p:cNvPr id="28" name="Group 27"/>
                  <p:cNvGrpSpPr/>
                  <p:nvPr/>
                </p:nvGrpSpPr>
                <p:grpSpPr>
                  <a:xfrm>
                    <a:off x="957808" y="3103887"/>
                    <a:ext cx="2033576" cy="1267457"/>
                    <a:chOff x="784313" y="2629030"/>
                    <a:chExt cx="3009491" cy="1781813"/>
                  </a:xfrm>
                </p:grpSpPr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31" name="TextBox 30"/>
                        <p:cNvSpPr txBox="1"/>
                        <p:nvPr/>
                      </p:nvSpPr>
                      <p:spPr>
                        <a:xfrm>
                          <a:off x="784313" y="2629030"/>
                          <a:ext cx="905440" cy="46166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𝑎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&lt;0&gt;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400" dirty="0"/>
                        </a:p>
                      </p:txBody>
                    </p:sp>
                  </mc:Choice>
                  <mc:Fallback xmlns="">
                    <p:sp>
                      <p:nvSpPr>
                        <p:cNvPr id="31" name="TextBox 30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784313" y="2629030"/>
                          <a:ext cx="905440" cy="461665"/>
                        </a:xfrm>
                        <a:prstGeom prst="rect">
                          <a:avLst/>
                        </a:prstGeom>
                        <a:blipFill rotWithShape="0">
                          <a:blip r:embed="rId2"/>
                          <a:stretch>
                            <a:fillRect r="-67949" b="-48889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sp>
                  <p:nvSpPr>
                    <p:cNvPr id="32" name="Rectangle 31"/>
                    <p:cNvSpPr/>
                    <p:nvPr/>
                  </p:nvSpPr>
                  <p:spPr>
                    <a:xfrm>
                      <a:off x="2880864" y="2629536"/>
                      <a:ext cx="912940" cy="722822"/>
                    </a:xfrm>
                    <a:prstGeom prst="rect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33" name="Straight Arrow Connector 32"/>
                    <p:cNvCxnSpPr/>
                    <p:nvPr/>
                  </p:nvCxnSpPr>
                  <p:spPr>
                    <a:xfrm>
                      <a:off x="2224788" y="2882010"/>
                      <a:ext cx="500332" cy="0"/>
                    </a:xfrm>
                    <a:prstGeom prst="straightConnector1">
                      <a:avLst/>
                    </a:prstGeom>
                    <a:ln w="15875">
                      <a:solidFill>
                        <a:schemeClr val="tx1"/>
                      </a:solidFill>
                      <a:tailEnd type="triangle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34" name="TextBox 33"/>
                        <p:cNvSpPr txBox="1"/>
                        <p:nvPr/>
                      </p:nvSpPr>
                      <p:spPr>
                        <a:xfrm>
                          <a:off x="2880864" y="3949178"/>
                          <a:ext cx="906723" cy="46166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&lt;1&gt;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400" dirty="0"/>
                        </a:p>
                      </p:txBody>
                    </p:sp>
                  </mc:Choice>
                  <mc:Fallback xmlns="">
                    <p:sp>
                      <p:nvSpPr>
                        <p:cNvPr id="34" name="TextBox 33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880864" y="3949178"/>
                          <a:ext cx="906723" cy="461665"/>
                        </a:xfrm>
                        <a:prstGeom prst="rect">
                          <a:avLst/>
                        </a:prstGeom>
                        <a:blipFill rotWithShape="0">
                          <a:blip r:embed="rId11"/>
                          <a:stretch>
                            <a:fillRect r="-67089" b="-48889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cxnSp>
                <p:nvCxnSpPr>
                  <p:cNvPr id="29" name="Straight Arrow Connector 28"/>
                  <p:cNvCxnSpPr/>
                  <p:nvPr/>
                </p:nvCxnSpPr>
                <p:spPr>
                  <a:xfrm flipV="1">
                    <a:off x="2680845" y="3683726"/>
                    <a:ext cx="0" cy="359221"/>
                  </a:xfrm>
                  <a:prstGeom prst="straightConnector1">
                    <a:avLst/>
                  </a:prstGeom>
                  <a:ln w="15875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6" name="Rectangle 35"/>
                <p:cNvSpPr/>
                <p:nvPr/>
              </p:nvSpPr>
              <p:spPr>
                <a:xfrm>
                  <a:off x="6204448" y="1994078"/>
                  <a:ext cx="616894" cy="514165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9" name="Straight Arrow Connector 38"/>
                <p:cNvCxnSpPr/>
                <p:nvPr/>
              </p:nvCxnSpPr>
              <p:spPr>
                <a:xfrm flipV="1">
                  <a:off x="6510794" y="2573558"/>
                  <a:ext cx="0" cy="359221"/>
                </a:xfrm>
                <a:prstGeom prst="straightConnector1">
                  <a:avLst/>
                </a:prstGeom>
                <a:ln w="158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Rectangle 40"/>
                <p:cNvSpPr/>
                <p:nvPr/>
              </p:nvSpPr>
              <p:spPr>
                <a:xfrm>
                  <a:off x="8239554" y="2014956"/>
                  <a:ext cx="616894" cy="514165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3" name="TextBox 42"/>
                    <p:cNvSpPr txBox="1"/>
                    <p:nvPr/>
                  </p:nvSpPr>
                  <p:spPr>
                    <a:xfrm>
                      <a:off x="8218530" y="1158743"/>
                      <a:ext cx="644871" cy="55773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 </m:t>
                                </m:r>
                              </m:sup>
                            </m:sSup>
                          </m:oMath>
                        </m:oMathPara>
                      </a14:m>
                      <a:endParaRPr lang="en-US" sz="2400" dirty="0"/>
                    </a:p>
                  </p:txBody>
                </p:sp>
              </mc:Choice>
              <mc:Fallback xmlns="">
                <p:sp>
                  <p:nvSpPr>
                    <p:cNvPr id="43" name="TextBox 4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218530" y="1158743"/>
                      <a:ext cx="644871" cy="557735"/>
                    </a:xfrm>
                    <a:prstGeom prst="rect">
                      <a:avLst/>
                    </a:prstGeom>
                    <a:blipFill rotWithShape="0">
                      <a:blip r:embed="rId12"/>
                      <a:stretch>
                        <a:fillRect t="-81579" r="-19512" b="-6578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44" name="Straight Arrow Connector 43"/>
                <p:cNvCxnSpPr/>
                <p:nvPr/>
              </p:nvCxnSpPr>
              <p:spPr>
                <a:xfrm flipV="1">
                  <a:off x="8545900" y="2594436"/>
                  <a:ext cx="0" cy="359221"/>
                </a:xfrm>
                <a:prstGeom prst="straightConnector1">
                  <a:avLst/>
                </a:prstGeom>
                <a:ln w="158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Arrow Connector 44"/>
                <p:cNvCxnSpPr/>
                <p:nvPr/>
              </p:nvCxnSpPr>
              <p:spPr>
                <a:xfrm flipV="1">
                  <a:off x="8553562" y="1566528"/>
                  <a:ext cx="0" cy="359221"/>
                </a:xfrm>
                <a:prstGeom prst="straightConnector1">
                  <a:avLst/>
                </a:prstGeom>
                <a:ln w="158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7" name="TextBox 66"/>
                    <p:cNvSpPr txBox="1"/>
                    <p:nvPr/>
                  </p:nvSpPr>
                  <p:spPr>
                    <a:xfrm>
                      <a:off x="7263405" y="1990704"/>
                      <a:ext cx="574195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80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⋯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67" name="TextBox 6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263405" y="1990704"/>
                      <a:ext cx="574195" cy="523220"/>
                    </a:xfrm>
                    <a:prstGeom prst="rect">
                      <a:avLst/>
                    </a:prstGeom>
                    <a:blipFill rotWithShape="0">
                      <a:blip r:embed="rId13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97" name="TextBox 96"/>
              <p:cNvSpPr txBox="1"/>
              <p:nvPr/>
            </p:nvSpPr>
            <p:spPr>
              <a:xfrm>
                <a:off x="8583505" y="3272735"/>
                <a:ext cx="214834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r-TR" sz="2800" dirty="0">
                    <a:latin typeface="Century Schoolbook" charset="0"/>
                    <a:ea typeface="Century Schoolbook" charset="0"/>
                    <a:cs typeface="Century Schoolbook" charset="0"/>
                  </a:rPr>
                  <a:t>Çoktan bire</a:t>
                </a:r>
                <a:endParaRPr lang="en-US" sz="2800" dirty="0">
                  <a:latin typeface="Century Schoolbook" charset="0"/>
                  <a:ea typeface="Century Schoolbook" charset="0"/>
                  <a:cs typeface="Century Schoolbook" charset="0"/>
                </a:endParaRPr>
              </a:p>
            </p:txBody>
          </p:sp>
        </p:grpSp>
      </p:grpSp>
      <p:grpSp>
        <p:nvGrpSpPr>
          <p:cNvPr id="155" name="Group 154"/>
          <p:cNvGrpSpPr/>
          <p:nvPr/>
        </p:nvGrpSpPr>
        <p:grpSpPr>
          <a:xfrm>
            <a:off x="282488" y="4150478"/>
            <a:ext cx="4564317" cy="2416869"/>
            <a:chOff x="6915338" y="4165728"/>
            <a:chExt cx="4564317" cy="2416869"/>
          </a:xfrm>
        </p:grpSpPr>
        <p:grpSp>
          <p:nvGrpSpPr>
            <p:cNvPr id="148" name="Group 147"/>
            <p:cNvGrpSpPr/>
            <p:nvPr/>
          </p:nvGrpSpPr>
          <p:grpSpPr>
            <a:xfrm>
              <a:off x="6915338" y="4165728"/>
              <a:ext cx="4564317" cy="1979587"/>
              <a:chOff x="7172452" y="3983781"/>
              <a:chExt cx="4564317" cy="1979587"/>
            </a:xfrm>
          </p:grpSpPr>
          <p:grpSp>
            <p:nvGrpSpPr>
              <p:cNvPr id="124" name="Group 123"/>
              <p:cNvGrpSpPr/>
              <p:nvPr/>
            </p:nvGrpSpPr>
            <p:grpSpPr>
              <a:xfrm>
                <a:off x="7172452" y="4031660"/>
                <a:ext cx="4564317" cy="1737799"/>
                <a:chOff x="3740976" y="1158743"/>
                <a:chExt cx="5856648" cy="2099419"/>
              </a:xfrm>
            </p:grpSpPr>
            <p:grpSp>
              <p:nvGrpSpPr>
                <p:cNvPr id="125" name="Group 124"/>
                <p:cNvGrpSpPr/>
                <p:nvPr/>
              </p:nvGrpSpPr>
              <p:grpSpPr>
                <a:xfrm>
                  <a:off x="3740976" y="1990705"/>
                  <a:ext cx="2033576" cy="1267457"/>
                  <a:chOff x="957808" y="3103887"/>
                  <a:chExt cx="2033576" cy="1267457"/>
                </a:xfrm>
              </p:grpSpPr>
              <p:grpSp>
                <p:nvGrpSpPr>
                  <p:cNvPr id="133" name="Group 132"/>
                  <p:cNvGrpSpPr/>
                  <p:nvPr/>
                </p:nvGrpSpPr>
                <p:grpSpPr>
                  <a:xfrm>
                    <a:off x="957808" y="3103887"/>
                    <a:ext cx="2033576" cy="1267457"/>
                    <a:chOff x="784313" y="2629030"/>
                    <a:chExt cx="3009491" cy="1781813"/>
                  </a:xfrm>
                </p:grpSpPr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35" name="TextBox 134"/>
                        <p:cNvSpPr txBox="1"/>
                        <p:nvPr/>
                      </p:nvSpPr>
                      <p:spPr>
                        <a:xfrm>
                          <a:off x="784313" y="2629030"/>
                          <a:ext cx="905440" cy="46166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𝑎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&lt;0&gt;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400" dirty="0"/>
                        </a:p>
                      </p:txBody>
                    </p:sp>
                  </mc:Choice>
                  <mc:Fallback xmlns="">
                    <p:sp>
                      <p:nvSpPr>
                        <p:cNvPr id="135" name="TextBox 134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784313" y="2629030"/>
                          <a:ext cx="905440" cy="461665"/>
                        </a:xfrm>
                        <a:prstGeom prst="rect">
                          <a:avLst/>
                        </a:prstGeom>
                        <a:blipFill rotWithShape="0">
                          <a:blip r:embed="rId2"/>
                          <a:stretch>
                            <a:fillRect r="-65823" b="-48889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sp>
                  <p:nvSpPr>
                    <p:cNvPr id="136" name="Rectangle 135"/>
                    <p:cNvSpPr/>
                    <p:nvPr/>
                  </p:nvSpPr>
                  <p:spPr>
                    <a:xfrm>
                      <a:off x="2880864" y="2629536"/>
                      <a:ext cx="912940" cy="722822"/>
                    </a:xfrm>
                    <a:prstGeom prst="rect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137" name="Straight Arrow Connector 136"/>
                    <p:cNvCxnSpPr/>
                    <p:nvPr/>
                  </p:nvCxnSpPr>
                  <p:spPr>
                    <a:xfrm>
                      <a:off x="2224788" y="2882010"/>
                      <a:ext cx="500332" cy="0"/>
                    </a:xfrm>
                    <a:prstGeom prst="straightConnector1">
                      <a:avLst/>
                    </a:prstGeom>
                    <a:ln w="15875">
                      <a:solidFill>
                        <a:schemeClr val="tx1"/>
                      </a:solidFill>
                      <a:tailEnd type="triangle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138" name="TextBox 137"/>
                        <p:cNvSpPr txBox="1"/>
                        <p:nvPr/>
                      </p:nvSpPr>
                      <p:spPr>
                        <a:xfrm>
                          <a:off x="2880864" y="3949178"/>
                          <a:ext cx="906723" cy="461665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&lt;1&gt;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400" dirty="0"/>
                        </a:p>
                      </p:txBody>
                    </p:sp>
                  </mc:Choice>
                  <mc:Fallback xmlns="">
                    <p:sp>
                      <p:nvSpPr>
                        <p:cNvPr id="138" name="TextBox 137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880864" y="3949178"/>
                          <a:ext cx="906723" cy="461665"/>
                        </a:xfrm>
                        <a:prstGeom prst="rect">
                          <a:avLst/>
                        </a:prstGeom>
                        <a:blipFill rotWithShape="0">
                          <a:blip r:embed="rId3"/>
                          <a:stretch>
                            <a:fillRect r="-67949" b="-52273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cxnSp>
                <p:nvCxnSpPr>
                  <p:cNvPr id="134" name="Straight Arrow Connector 133"/>
                  <p:cNvCxnSpPr/>
                  <p:nvPr/>
                </p:nvCxnSpPr>
                <p:spPr>
                  <a:xfrm flipV="1">
                    <a:off x="2680845" y="3683726"/>
                    <a:ext cx="0" cy="359221"/>
                  </a:xfrm>
                  <a:prstGeom prst="straightConnector1">
                    <a:avLst/>
                  </a:prstGeom>
                  <a:ln w="15875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26" name="Rectangle 125"/>
                <p:cNvSpPr/>
                <p:nvPr/>
              </p:nvSpPr>
              <p:spPr>
                <a:xfrm>
                  <a:off x="6204448" y="1994078"/>
                  <a:ext cx="616894" cy="514165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27" name="Straight Arrow Connector 126"/>
                <p:cNvCxnSpPr/>
                <p:nvPr/>
              </p:nvCxnSpPr>
              <p:spPr>
                <a:xfrm flipV="1">
                  <a:off x="6510794" y="2573558"/>
                  <a:ext cx="0" cy="359221"/>
                </a:xfrm>
                <a:prstGeom prst="straightConnector1">
                  <a:avLst/>
                </a:prstGeom>
                <a:ln w="158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8" name="Rectangle 127"/>
                <p:cNvSpPr/>
                <p:nvPr/>
              </p:nvSpPr>
              <p:spPr>
                <a:xfrm>
                  <a:off x="8239554" y="2014956"/>
                  <a:ext cx="616894" cy="514165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29" name="TextBox 128"/>
                    <p:cNvSpPr txBox="1"/>
                    <p:nvPr/>
                  </p:nvSpPr>
                  <p:spPr>
                    <a:xfrm>
                      <a:off x="8218532" y="1158743"/>
                      <a:ext cx="1379092" cy="566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&lt;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&gt; </m:t>
                                </m:r>
                              </m:sup>
                            </m:sSup>
                          </m:oMath>
                        </m:oMathPara>
                      </a14:m>
                      <a:endParaRPr lang="en-US" sz="2400" dirty="0"/>
                    </a:p>
                  </p:txBody>
                </p:sp>
              </mc:Choice>
              <mc:Fallback xmlns="">
                <p:sp>
                  <p:nvSpPr>
                    <p:cNvPr id="129" name="TextBox 12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218532" y="1158743"/>
                      <a:ext cx="1379092" cy="566332"/>
                    </a:xfrm>
                    <a:prstGeom prst="rect">
                      <a:avLst/>
                    </a:prstGeom>
                    <a:blipFill rotWithShape="0">
                      <a:blip r:embed="rId17"/>
                      <a:stretch>
                        <a:fillRect t="-81818" b="-6233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30" name="Straight Arrow Connector 129"/>
                <p:cNvCxnSpPr/>
                <p:nvPr/>
              </p:nvCxnSpPr>
              <p:spPr>
                <a:xfrm flipV="1">
                  <a:off x="8545900" y="2594436"/>
                  <a:ext cx="0" cy="359221"/>
                </a:xfrm>
                <a:prstGeom prst="straightConnector1">
                  <a:avLst/>
                </a:prstGeom>
                <a:ln w="158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Arrow Connector 130"/>
                <p:cNvCxnSpPr/>
                <p:nvPr/>
              </p:nvCxnSpPr>
              <p:spPr>
                <a:xfrm flipV="1">
                  <a:off x="8553562" y="1566528"/>
                  <a:ext cx="0" cy="359221"/>
                </a:xfrm>
                <a:prstGeom prst="straightConnector1">
                  <a:avLst/>
                </a:prstGeom>
                <a:ln w="158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2" name="TextBox 131"/>
                    <p:cNvSpPr txBox="1"/>
                    <p:nvPr/>
                  </p:nvSpPr>
                  <p:spPr>
                    <a:xfrm>
                      <a:off x="7263405" y="1990704"/>
                      <a:ext cx="574195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80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⋯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32" name="TextBox 131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263405" y="1990704"/>
                      <a:ext cx="574195" cy="523220"/>
                    </a:xfrm>
                    <a:prstGeom prst="rect">
                      <a:avLst/>
                    </a:prstGeom>
                    <a:blipFill rotWithShape="0">
                      <a:blip r:embed="rId18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9" name="TextBox 138"/>
                  <p:cNvSpPr txBox="1"/>
                  <p:nvPr/>
                </p:nvSpPr>
                <p:spPr>
                  <a:xfrm>
                    <a:off x="9101493" y="5497628"/>
                    <a:ext cx="906723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&lt;2&gt;</m:t>
                              </m:r>
                            </m:sup>
                          </m:sSup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39" name="TextBox 13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01493" y="5497628"/>
                    <a:ext cx="906723" cy="461665"/>
                  </a:xfrm>
                  <a:prstGeom prst="rect">
                    <a:avLst/>
                  </a:prstGeom>
                  <a:blipFill rotWithShape="0">
                    <a:blip r:embed="rId1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0" name="TextBox 139"/>
                  <p:cNvSpPr txBox="1"/>
                  <p:nvPr/>
                </p:nvSpPr>
                <p:spPr>
                  <a:xfrm>
                    <a:off x="10469728" y="5501703"/>
                    <a:ext cx="1009251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&lt;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&gt;</m:t>
                              </m:r>
                            </m:sup>
                          </m:sSup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40" name="TextBox 13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469728" y="5501703"/>
                    <a:ext cx="1009251" cy="461665"/>
                  </a:xfrm>
                  <a:prstGeom prst="rect">
                    <a:avLst/>
                  </a:prstGeom>
                  <a:blipFill rotWithShape="0">
                    <a:blip r:embed="rId2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41" name="Straight Arrow Connector 140"/>
              <p:cNvCxnSpPr/>
              <p:nvPr/>
            </p:nvCxnSpPr>
            <p:spPr>
              <a:xfrm flipV="1">
                <a:off x="8506792" y="4338410"/>
                <a:ext cx="0" cy="297346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Arrow Connector 141"/>
              <p:cNvCxnSpPr/>
              <p:nvPr/>
            </p:nvCxnSpPr>
            <p:spPr>
              <a:xfrm flipV="1">
                <a:off x="9322590" y="4340905"/>
                <a:ext cx="0" cy="297346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3" name="TextBox 142"/>
                  <p:cNvSpPr txBox="1"/>
                  <p:nvPr/>
                </p:nvSpPr>
                <p:spPr>
                  <a:xfrm>
                    <a:off x="8149169" y="4002244"/>
                    <a:ext cx="962635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&lt;1&gt; </m:t>
                              </m:r>
                            </m:sup>
                          </m:sSup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43" name="TextBox 14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49169" y="4002244"/>
                    <a:ext cx="962635" cy="461665"/>
                  </a:xfrm>
                  <a:prstGeom prst="rect">
                    <a:avLst/>
                  </a:prstGeom>
                  <a:blipFill rotWithShape="0">
                    <a:blip r:embed="rId21"/>
                    <a:stretch>
                      <a:fillRect t="-81579" b="-6578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4" name="TextBox 143"/>
                  <p:cNvSpPr txBox="1"/>
                  <p:nvPr/>
                </p:nvSpPr>
                <p:spPr>
                  <a:xfrm>
                    <a:off x="8981797" y="3983781"/>
                    <a:ext cx="962636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&lt;2&gt; </m:t>
                              </m:r>
                            </m:sup>
                          </m:sSup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44" name="TextBox 14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81797" y="3983781"/>
                    <a:ext cx="962636" cy="461665"/>
                  </a:xfrm>
                  <a:prstGeom prst="rect">
                    <a:avLst/>
                  </a:prstGeom>
                  <a:blipFill rotWithShape="0">
                    <a:blip r:embed="rId22"/>
                    <a:stretch>
                      <a:fillRect t="-81579" b="-6578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45" name="Straight Arrow Connector 144"/>
              <p:cNvCxnSpPr/>
              <p:nvPr/>
            </p:nvCxnSpPr>
            <p:spPr>
              <a:xfrm>
                <a:off x="8803728" y="4914891"/>
                <a:ext cx="263483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Arrow Connector 145"/>
              <p:cNvCxnSpPr/>
              <p:nvPr/>
            </p:nvCxnSpPr>
            <p:spPr>
              <a:xfrm>
                <a:off x="9626863" y="4914891"/>
                <a:ext cx="263483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Arrow Connector 146"/>
              <p:cNvCxnSpPr/>
              <p:nvPr/>
            </p:nvCxnSpPr>
            <p:spPr>
              <a:xfrm>
                <a:off x="10365113" y="4914891"/>
                <a:ext cx="263483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9" name="TextBox 148"/>
            <p:cNvSpPr txBox="1"/>
            <p:nvPr/>
          </p:nvSpPr>
          <p:spPr>
            <a:xfrm>
              <a:off x="7898682" y="6059377"/>
              <a:ext cx="22268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800" dirty="0">
                  <a:latin typeface="Century Schoolbook" charset="0"/>
                  <a:ea typeface="Century Schoolbook" charset="0"/>
                  <a:cs typeface="Century Schoolbook" charset="0"/>
                </a:rPr>
                <a:t>Çoktan çoğa</a:t>
              </a:r>
              <a:endParaRPr lang="en-US" sz="2800" dirty="0">
                <a:latin typeface="Century Schoolbook" charset="0"/>
                <a:ea typeface="Century Schoolbook" charset="0"/>
                <a:cs typeface="Century Schoolbook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855214" y="4053474"/>
            <a:ext cx="6159907" cy="2518879"/>
            <a:chOff x="302642" y="4100392"/>
            <a:chExt cx="6693510" cy="2518879"/>
          </a:xfrm>
        </p:grpSpPr>
        <p:grpSp>
          <p:nvGrpSpPr>
            <p:cNvPr id="6" name="Group 5"/>
            <p:cNvGrpSpPr/>
            <p:nvPr/>
          </p:nvGrpSpPr>
          <p:grpSpPr>
            <a:xfrm>
              <a:off x="302642" y="4100392"/>
              <a:ext cx="6693510" cy="2518879"/>
              <a:chOff x="282488" y="4089512"/>
              <a:chExt cx="6693510" cy="2518879"/>
            </a:xfrm>
          </p:grpSpPr>
          <p:grpSp>
            <p:nvGrpSpPr>
              <p:cNvPr id="154" name="Group 153"/>
              <p:cNvGrpSpPr/>
              <p:nvPr/>
            </p:nvGrpSpPr>
            <p:grpSpPr>
              <a:xfrm>
                <a:off x="282488" y="4089512"/>
                <a:ext cx="6693510" cy="2518879"/>
                <a:chOff x="282488" y="4089512"/>
                <a:chExt cx="6693510" cy="2518879"/>
              </a:xfrm>
            </p:grpSpPr>
            <p:sp>
              <p:nvSpPr>
                <p:cNvPr id="113" name="TextBox 112"/>
                <p:cNvSpPr txBox="1"/>
                <p:nvPr/>
              </p:nvSpPr>
              <p:spPr>
                <a:xfrm>
                  <a:off x="2207922" y="6085171"/>
                  <a:ext cx="2419797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tr-TR" sz="2800" dirty="0">
                      <a:latin typeface="Century Schoolbook" charset="0"/>
                      <a:ea typeface="Century Schoolbook" charset="0"/>
                      <a:cs typeface="Century Schoolbook" charset="0"/>
                    </a:rPr>
                    <a:t>Çoktan çoğa</a:t>
                  </a:r>
                  <a:endParaRPr lang="en-US" sz="2800" dirty="0">
                    <a:latin typeface="Century Schoolbook" charset="0"/>
                    <a:ea typeface="Century Schoolbook" charset="0"/>
                    <a:cs typeface="Century Schoolbook" charset="0"/>
                  </a:endParaRPr>
                </a:p>
              </p:txBody>
            </p:sp>
            <p:grpSp>
              <p:nvGrpSpPr>
                <p:cNvPr id="123" name="Group 122"/>
                <p:cNvGrpSpPr/>
                <p:nvPr/>
              </p:nvGrpSpPr>
              <p:grpSpPr>
                <a:xfrm>
                  <a:off x="282488" y="4089512"/>
                  <a:ext cx="6693510" cy="1923418"/>
                  <a:chOff x="282488" y="4107578"/>
                  <a:chExt cx="6693510" cy="1923418"/>
                </a:xfrm>
              </p:grpSpPr>
              <p:grpSp>
                <p:nvGrpSpPr>
                  <p:cNvPr id="99" name="Group 98"/>
                  <p:cNvGrpSpPr/>
                  <p:nvPr/>
                </p:nvGrpSpPr>
                <p:grpSpPr>
                  <a:xfrm>
                    <a:off x="282488" y="4796236"/>
                    <a:ext cx="1584846" cy="1049141"/>
                    <a:chOff x="957808" y="3103887"/>
                    <a:chExt cx="2033576" cy="1267457"/>
                  </a:xfrm>
                </p:grpSpPr>
                <p:grpSp>
                  <p:nvGrpSpPr>
                    <p:cNvPr id="107" name="Group 106"/>
                    <p:cNvGrpSpPr/>
                    <p:nvPr/>
                  </p:nvGrpSpPr>
                  <p:grpSpPr>
                    <a:xfrm>
                      <a:off x="957808" y="3103887"/>
                      <a:ext cx="2033576" cy="1267457"/>
                      <a:chOff x="784313" y="2629030"/>
                      <a:chExt cx="3009491" cy="1781813"/>
                    </a:xfrm>
                  </p:grpSpPr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109" name="TextBox 108"/>
                          <p:cNvSpPr txBox="1"/>
                          <p:nvPr/>
                        </p:nvSpPr>
                        <p:spPr>
                          <a:xfrm>
                            <a:off x="784313" y="2629030"/>
                            <a:ext cx="905440" cy="461665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latin typeface="Cambria Math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latin typeface="Cambria Math" charset="0"/>
                                        </a:rPr>
                                        <m:t>&lt;0&gt;</m:t>
                                      </m:r>
                                    </m:sup>
                                  </m:sSup>
                                </m:oMath>
                              </m:oMathPara>
                            </a14:m>
                            <a:endParaRPr lang="en-US" sz="2400" dirty="0"/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109" name="TextBox 108"/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784313" y="2629030"/>
                            <a:ext cx="905440" cy="461665"/>
                          </a:xfrm>
                          <a:prstGeom prst="rect">
                            <a:avLst/>
                          </a:prstGeom>
                          <a:blipFill rotWithShape="0">
                            <a:blip r:embed="rId2"/>
                            <a:stretch>
                              <a:fillRect r="-65823" b="-52273"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p:sp>
                    <p:nvSpPr>
                      <p:cNvPr id="110" name="Rectangle 109"/>
                      <p:cNvSpPr/>
                      <p:nvPr/>
                    </p:nvSpPr>
                    <p:spPr>
                      <a:xfrm>
                        <a:off x="2880864" y="2629536"/>
                        <a:ext cx="912940" cy="722822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cxnSp>
                    <p:nvCxnSpPr>
                      <p:cNvPr id="111" name="Straight Arrow Connector 110"/>
                      <p:cNvCxnSpPr/>
                      <p:nvPr/>
                    </p:nvCxnSpPr>
                    <p:spPr>
                      <a:xfrm>
                        <a:off x="2224788" y="2971128"/>
                        <a:ext cx="500332" cy="0"/>
                      </a:xfrm>
                      <a:prstGeom prst="straightConnector1">
                        <a:avLst/>
                      </a:prstGeom>
                      <a:ln w="15875">
                        <a:solidFill>
                          <a:schemeClr val="tx1"/>
                        </a:solidFill>
                        <a:tailEnd type="triangle" w="lg" len="lg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112" name="TextBox 111"/>
                          <p:cNvSpPr txBox="1"/>
                          <p:nvPr/>
                        </p:nvSpPr>
                        <p:spPr>
                          <a:xfrm>
                            <a:off x="2880864" y="3949178"/>
                            <a:ext cx="906723" cy="461665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/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latin typeface="Cambria Math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latin typeface="Cambria Math" charset="0"/>
                                        </a:rPr>
                                        <m:t>&lt;1&gt;</m:t>
                                      </m:r>
                                    </m:sup>
                                  </m:sSup>
                                </m:oMath>
                              </m:oMathPara>
                            </a14:m>
                            <a:endParaRPr lang="en-US" sz="2400" dirty="0"/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112" name="TextBox 111"/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2880864" y="3949178"/>
                            <a:ext cx="906723" cy="461665"/>
                          </a:xfrm>
                          <a:prstGeom prst="rect">
                            <a:avLst/>
                          </a:prstGeom>
                          <a:blipFill rotWithShape="0">
                            <a:blip r:embed="rId11"/>
                            <a:stretch>
                              <a:fillRect r="-67089" b="-48889"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</p:grpSp>
                <p:cxnSp>
                  <p:nvCxnSpPr>
                    <p:cNvPr id="108" name="Straight Arrow Connector 107"/>
                    <p:cNvCxnSpPr/>
                    <p:nvPr/>
                  </p:nvCxnSpPr>
                  <p:spPr>
                    <a:xfrm flipV="1">
                      <a:off x="2680845" y="3683726"/>
                      <a:ext cx="0" cy="359221"/>
                    </a:xfrm>
                    <a:prstGeom prst="straightConnector1">
                      <a:avLst/>
                    </a:prstGeom>
                    <a:ln w="15875">
                      <a:solidFill>
                        <a:schemeClr val="tx1"/>
                      </a:solidFill>
                      <a:tailEnd type="triangle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00" name="Rectangle 99"/>
                  <p:cNvSpPr/>
                  <p:nvPr/>
                </p:nvSpPr>
                <p:spPr>
                  <a:xfrm>
                    <a:off x="2867387" y="4799029"/>
                    <a:ext cx="480770" cy="425601"/>
                  </a:xfrm>
                  <a:prstGeom prst="rect">
                    <a:avLst/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01" name="Straight Arrow Connector 100"/>
                  <p:cNvCxnSpPr/>
                  <p:nvPr/>
                </p:nvCxnSpPr>
                <p:spPr>
                  <a:xfrm flipV="1">
                    <a:off x="3106135" y="5278694"/>
                    <a:ext cx="0" cy="297346"/>
                  </a:xfrm>
                  <a:prstGeom prst="straightConnector1">
                    <a:avLst/>
                  </a:prstGeom>
                  <a:ln w="15875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2" name="Rectangle 101"/>
                  <p:cNvSpPr/>
                  <p:nvPr/>
                </p:nvSpPr>
                <p:spPr>
                  <a:xfrm>
                    <a:off x="4299043" y="4816310"/>
                    <a:ext cx="480770" cy="425601"/>
                  </a:xfrm>
                  <a:prstGeom prst="rect">
                    <a:avLst/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03" name="TextBox 102"/>
                      <p:cNvSpPr txBox="1"/>
                      <p:nvPr/>
                    </p:nvSpPr>
                    <p:spPr>
                      <a:xfrm>
                        <a:off x="4282659" y="4107578"/>
                        <a:ext cx="975395" cy="46166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400" b="0" i="1" smtClean="0">
                                              <a:latin typeface="Cambria Math" charset="0"/>
                                            </a:rPr>
                                            <m:t>𝑦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en-US" sz="2400" b="0" i="1" smtClean="0">
                                          <a:latin typeface="Cambria Math" charset="0"/>
                                        </a:rPr>
                                        <m:t>&lt;1&gt;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 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en-US" sz="2400" dirty="0"/>
                      </a:p>
                    </p:txBody>
                  </p:sp>
                </mc:Choice>
                <mc:Fallback xmlns="">
                  <p:sp>
                    <p:nvSpPr>
                      <p:cNvPr id="103" name="TextBox 102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282659" y="4107578"/>
                        <a:ext cx="975395" cy="461665"/>
                      </a:xfrm>
                      <a:prstGeom prst="rect">
                        <a:avLst/>
                      </a:prstGeom>
                      <a:blipFill rotWithShape="0">
                        <a:blip r:embed="rId23"/>
                        <a:stretch>
                          <a:fillRect l="-1351" t="-97368" r="-1351" b="-50000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cxnSp>
                <p:nvCxnSpPr>
                  <p:cNvPr id="105" name="Straight Arrow Connector 104"/>
                  <p:cNvCxnSpPr/>
                  <p:nvPr/>
                </p:nvCxnSpPr>
                <p:spPr>
                  <a:xfrm flipV="1">
                    <a:off x="4543762" y="4445123"/>
                    <a:ext cx="0" cy="297346"/>
                  </a:xfrm>
                  <a:prstGeom prst="straightConnector1">
                    <a:avLst/>
                  </a:prstGeom>
                  <a:ln w="15875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06" name="TextBox 105"/>
                      <p:cNvSpPr txBox="1"/>
                      <p:nvPr/>
                    </p:nvSpPr>
                    <p:spPr>
                      <a:xfrm>
                        <a:off x="3600474" y="4748736"/>
                        <a:ext cx="447493" cy="43309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280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⋯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106" name="TextBox 105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3600474" y="4748736"/>
                        <a:ext cx="447493" cy="433097"/>
                      </a:xfrm>
                      <a:prstGeom prst="rect">
                        <a:avLst/>
                      </a:prstGeom>
                      <a:blipFill rotWithShape="0">
                        <a:blip r:embed="rId24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14" name="TextBox 113"/>
                      <p:cNvSpPr txBox="1"/>
                      <p:nvPr/>
                    </p:nvSpPr>
                    <p:spPr>
                      <a:xfrm>
                        <a:off x="2894383" y="5569331"/>
                        <a:ext cx="1096678" cy="46166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&lt;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&gt;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en-US" sz="2400" dirty="0"/>
                      </a:p>
                    </p:txBody>
                  </p:sp>
                </mc:Choice>
                <mc:Fallback xmlns="">
                  <p:sp>
                    <p:nvSpPr>
                      <p:cNvPr id="114" name="TextBox 113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894383" y="5569331"/>
                        <a:ext cx="1096678" cy="461665"/>
                      </a:xfrm>
                      <a:prstGeom prst="rect">
                        <a:avLst/>
                      </a:prstGeom>
                      <a:blipFill>
                        <a:blip r:embed="rId25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cxnSp>
                <p:nvCxnSpPr>
                  <p:cNvPr id="115" name="Straight Arrow Connector 114"/>
                  <p:cNvCxnSpPr/>
                  <p:nvPr/>
                </p:nvCxnSpPr>
                <p:spPr>
                  <a:xfrm>
                    <a:off x="1907862" y="5012784"/>
                    <a:ext cx="263483" cy="0"/>
                  </a:xfrm>
                  <a:prstGeom prst="straightConnector1">
                    <a:avLst/>
                  </a:prstGeom>
                  <a:ln w="15875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6" name="Straight Arrow Connector 115"/>
                  <p:cNvCxnSpPr/>
                  <p:nvPr/>
                </p:nvCxnSpPr>
                <p:spPr>
                  <a:xfrm>
                    <a:off x="3388777" y="5012784"/>
                    <a:ext cx="263483" cy="0"/>
                  </a:xfrm>
                  <a:prstGeom prst="straightConnector1">
                    <a:avLst/>
                  </a:prstGeom>
                  <a:ln w="15875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7" name="Straight Arrow Connector 116"/>
                  <p:cNvCxnSpPr/>
                  <p:nvPr/>
                </p:nvCxnSpPr>
                <p:spPr>
                  <a:xfrm>
                    <a:off x="4021410" y="5024659"/>
                    <a:ext cx="263483" cy="0"/>
                  </a:xfrm>
                  <a:prstGeom prst="straightConnector1">
                    <a:avLst/>
                  </a:prstGeom>
                  <a:ln w="15875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8" name="Rectangle 117"/>
                  <p:cNvSpPr/>
                  <p:nvPr/>
                </p:nvSpPr>
                <p:spPr>
                  <a:xfrm>
                    <a:off x="5810632" y="4816310"/>
                    <a:ext cx="480770" cy="425601"/>
                  </a:xfrm>
                  <a:prstGeom prst="rect">
                    <a:avLst/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19" name="TextBox 118"/>
                      <p:cNvSpPr txBox="1"/>
                      <p:nvPr/>
                    </p:nvSpPr>
                    <p:spPr>
                      <a:xfrm>
                        <a:off x="5794247" y="4107578"/>
                        <a:ext cx="1181751" cy="468783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400" b="0" i="1" smtClean="0">
                                              <a:latin typeface="Cambria Math" charset="0"/>
                                            </a:rPr>
                                            <m:t>𝑦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en-US" sz="2400" b="0" i="1" smtClean="0">
                                          <a:latin typeface="Cambria Math" charset="0"/>
                                        </a:rPr>
                                        <m:t>&lt;</m:t>
                                      </m:r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i="1">
                                              <a:latin typeface="Cambria Math" charset="0"/>
                                            </a:rPr>
                                            <m:t>𝑇</m:t>
                                          </m:r>
                                        </m:e>
                                        <m:sub>
                                          <m:r>
                                            <a:rPr lang="en-US" sz="2400" i="1">
                                              <a:latin typeface="Cambria Math" charset="0"/>
                                            </a:rPr>
                                            <m:t>𝑦</m:t>
                                          </m:r>
                                        </m:sub>
                                      </m:sSub>
                                      <m:r>
                                        <a:rPr lang="en-US" sz="2400" b="0" i="1" smtClean="0">
                                          <a:latin typeface="Cambria Math" charset="0"/>
                                        </a:rPr>
                                        <m:t>&gt;</m:t>
                                      </m:r>
                                    </m:sup>
                                  </m:sSup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 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en-US" sz="2400" dirty="0"/>
                      </a:p>
                    </p:txBody>
                  </p:sp>
                </mc:Choice>
                <mc:Fallback xmlns="">
                  <p:sp>
                    <p:nvSpPr>
                      <p:cNvPr id="119" name="TextBox 118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794247" y="4107578"/>
                        <a:ext cx="1181751" cy="468783"/>
                      </a:xfrm>
                      <a:prstGeom prst="rect">
                        <a:avLst/>
                      </a:prstGeom>
                      <a:blipFill>
                        <a:blip r:embed="rId26"/>
                        <a:stretch>
                          <a:fillRect t="-2597" b="-9091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cxnSp>
                <p:nvCxnSpPr>
                  <p:cNvPr id="120" name="Straight Arrow Connector 119"/>
                  <p:cNvCxnSpPr/>
                  <p:nvPr/>
                </p:nvCxnSpPr>
                <p:spPr>
                  <a:xfrm flipV="1">
                    <a:off x="6055351" y="4445123"/>
                    <a:ext cx="0" cy="297346"/>
                  </a:xfrm>
                  <a:prstGeom prst="straightConnector1">
                    <a:avLst/>
                  </a:prstGeom>
                  <a:ln w="15875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Straight Arrow Connector 120"/>
                  <p:cNvCxnSpPr/>
                  <p:nvPr/>
                </p:nvCxnSpPr>
                <p:spPr>
                  <a:xfrm>
                    <a:off x="4808616" y="5012784"/>
                    <a:ext cx="263483" cy="0"/>
                  </a:xfrm>
                  <a:prstGeom prst="straightConnector1">
                    <a:avLst/>
                  </a:prstGeom>
                  <a:ln w="15875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151" name="Straight Arrow Connector 150"/>
              <p:cNvCxnSpPr/>
              <p:nvPr/>
            </p:nvCxnSpPr>
            <p:spPr>
              <a:xfrm>
                <a:off x="5500245" y="5006355"/>
                <a:ext cx="263483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6" name="TextBox 155"/>
                  <p:cNvSpPr txBox="1"/>
                  <p:nvPr/>
                </p:nvSpPr>
                <p:spPr>
                  <a:xfrm>
                    <a:off x="5041568" y="4736608"/>
                    <a:ext cx="447493" cy="43309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⋯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56" name="TextBox 15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41568" y="4736608"/>
                    <a:ext cx="447493" cy="433097"/>
                  </a:xfrm>
                  <a:prstGeom prst="rect">
                    <a:avLst/>
                  </a:prstGeom>
                  <a:blipFill rotWithShape="0">
                    <a:blip r:embed="rId2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62" name="Straight Arrow Connector 161"/>
            <p:cNvCxnSpPr/>
            <p:nvPr/>
          </p:nvCxnSpPr>
          <p:spPr>
            <a:xfrm>
              <a:off x="2592614" y="5021924"/>
              <a:ext cx="263483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3" name="TextBox 162"/>
                <p:cNvSpPr txBox="1"/>
                <p:nvPr/>
              </p:nvSpPr>
              <p:spPr>
                <a:xfrm>
                  <a:off x="2143315" y="4756866"/>
                  <a:ext cx="447493" cy="4330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⋯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3" name="TextBox 1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3315" y="4756866"/>
                  <a:ext cx="447493" cy="433097"/>
                </a:xfrm>
                <a:prstGeom prst="rect">
                  <a:avLst/>
                </a:prstGeom>
                <a:blipFill rotWithShape="0"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64" name="Straight Arrow Connector 163"/>
          <p:cNvCxnSpPr/>
          <p:nvPr/>
        </p:nvCxnSpPr>
        <p:spPr>
          <a:xfrm flipV="1">
            <a:off x="6284908" y="2561779"/>
            <a:ext cx="0" cy="297346"/>
          </a:xfrm>
          <a:prstGeom prst="straightConnector1">
            <a:avLst/>
          </a:prstGeom>
          <a:ln w="158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6867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182880"/>
            <a:ext cx="12114196" cy="1325563"/>
          </a:xfrm>
        </p:spPr>
        <p:txBody>
          <a:bodyPr anchor="t"/>
          <a:lstStyle/>
          <a:p>
            <a:r>
              <a:rPr lang="en-US" dirty="0" err="1"/>
              <a:t>RNN’ler</a:t>
            </a:r>
            <a:r>
              <a:rPr lang="tr-TR" dirty="0"/>
              <a:t>de</a:t>
            </a:r>
            <a:r>
              <a:rPr lang="en-US" dirty="0"/>
              <a:t> </a:t>
            </a:r>
            <a:r>
              <a:rPr lang="en-US" dirty="0" err="1"/>
              <a:t>kaybolan</a:t>
            </a:r>
            <a:r>
              <a:rPr lang="en-US" dirty="0"/>
              <a:t> </a:t>
            </a:r>
            <a:r>
              <a:rPr lang="en-US" dirty="0" err="1"/>
              <a:t>gradyanlar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-9435830" y="-39299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358185" y="1412749"/>
            <a:ext cx="9030078" cy="2883248"/>
            <a:chOff x="1358185" y="1508442"/>
            <a:chExt cx="9030078" cy="2883248"/>
          </a:xfrm>
        </p:grpSpPr>
        <p:grpSp>
          <p:nvGrpSpPr>
            <p:cNvPr id="6" name="Group 5"/>
            <p:cNvGrpSpPr/>
            <p:nvPr/>
          </p:nvGrpSpPr>
          <p:grpSpPr>
            <a:xfrm>
              <a:off x="1358185" y="1508442"/>
              <a:ext cx="9030078" cy="2883248"/>
              <a:chOff x="1358185" y="1508442"/>
              <a:chExt cx="9030078" cy="2883248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1358185" y="2671900"/>
                <a:ext cx="2345597" cy="1656115"/>
                <a:chOff x="1142311" y="3104247"/>
                <a:chExt cx="1849072" cy="1267097"/>
              </a:xfrm>
            </p:grpSpPr>
            <p:grpSp>
              <p:nvGrpSpPr>
                <p:cNvPr id="30" name="Group 29"/>
                <p:cNvGrpSpPr/>
                <p:nvPr/>
              </p:nvGrpSpPr>
              <p:grpSpPr>
                <a:xfrm>
                  <a:off x="1142311" y="3104247"/>
                  <a:ext cx="1849072" cy="1267097"/>
                  <a:chOff x="1057360" y="2629536"/>
                  <a:chExt cx="2736444" cy="1781307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2" name="TextBox 31"/>
                      <p:cNvSpPr txBox="1"/>
                      <p:nvPr/>
                    </p:nvSpPr>
                    <p:spPr>
                      <a:xfrm>
                        <a:off x="1057360" y="2728649"/>
                        <a:ext cx="905440" cy="46166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&lt;0&gt;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en-US" sz="2400" dirty="0"/>
                      </a:p>
                    </p:txBody>
                  </p:sp>
                </mc:Choice>
                <mc:Fallback xmlns="">
                  <p:sp>
                    <p:nvSpPr>
                      <p:cNvPr id="32" name="TextBox 31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057360" y="2728649"/>
                        <a:ext cx="905440" cy="461665"/>
                      </a:xfrm>
                      <a:prstGeom prst="rect">
                        <a:avLst/>
                      </a:prstGeom>
                      <a:blipFill rotWithShape="0">
                        <a:blip r:embed="rId2"/>
                        <a:stretch>
                          <a:fillRect r="-2362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33" name="Rectangle 32"/>
                  <p:cNvSpPr/>
                  <p:nvPr/>
                </p:nvSpPr>
                <p:spPr>
                  <a:xfrm>
                    <a:off x="2880864" y="2629536"/>
                    <a:ext cx="912940" cy="722822"/>
                  </a:xfrm>
                  <a:prstGeom prst="rect">
                    <a:avLst/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34" name="Straight Arrow Connector 33"/>
                  <p:cNvCxnSpPr/>
                  <p:nvPr/>
                </p:nvCxnSpPr>
                <p:spPr>
                  <a:xfrm>
                    <a:off x="2224788" y="2941619"/>
                    <a:ext cx="500333" cy="0"/>
                  </a:xfrm>
                  <a:prstGeom prst="straightConnector1">
                    <a:avLst/>
                  </a:prstGeom>
                  <a:ln w="15875">
                    <a:solidFill>
                      <a:schemeClr val="tx1"/>
                    </a:solidFill>
                    <a:tailEnd type="triangle" w="lg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5" name="TextBox 34"/>
                      <p:cNvSpPr txBox="1"/>
                      <p:nvPr/>
                    </p:nvSpPr>
                    <p:spPr>
                      <a:xfrm>
                        <a:off x="2880864" y="3949178"/>
                        <a:ext cx="906723" cy="46166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&lt;1&gt;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en-US" sz="2400" dirty="0"/>
                      </a:p>
                    </p:txBody>
                  </p:sp>
                </mc:Choice>
                <mc:Fallback xmlns="">
                  <p:sp>
                    <p:nvSpPr>
                      <p:cNvPr id="138" name="TextBox 137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880864" y="3949178"/>
                        <a:ext cx="906723" cy="461665"/>
                      </a:xfrm>
                      <a:prstGeom prst="rect">
                        <a:avLst/>
                      </a:prstGeom>
                      <a:blipFill rotWithShape="0">
                        <a:blip r:embed="rId3"/>
                        <a:stretch>
                          <a:fillRect r="-67949" b="-52273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31" name="Straight Arrow Connector 30"/>
                <p:cNvCxnSpPr/>
                <p:nvPr/>
              </p:nvCxnSpPr>
              <p:spPr>
                <a:xfrm flipV="1">
                  <a:off x="2680845" y="3683726"/>
                  <a:ext cx="0" cy="359221"/>
                </a:xfrm>
                <a:prstGeom prst="straightConnector1">
                  <a:avLst/>
                </a:prstGeom>
                <a:ln w="158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3" name="Rectangle 22"/>
              <p:cNvSpPr/>
              <p:nvPr/>
            </p:nvSpPr>
            <p:spPr>
              <a:xfrm>
                <a:off x="4249117" y="2675839"/>
                <a:ext cx="782546" cy="67202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4" name="Straight Arrow Connector 23"/>
              <p:cNvCxnSpPr/>
              <p:nvPr/>
            </p:nvCxnSpPr>
            <p:spPr>
              <a:xfrm flipV="1">
                <a:off x="4637725" y="3433229"/>
                <a:ext cx="0" cy="469508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ctangle 24"/>
              <p:cNvSpPr/>
              <p:nvPr/>
            </p:nvSpPr>
            <p:spPr>
              <a:xfrm>
                <a:off x="9012193" y="2703127"/>
                <a:ext cx="782546" cy="67202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/>
                  <p:cNvSpPr txBox="1"/>
                  <p:nvPr/>
                </p:nvSpPr>
                <p:spPr>
                  <a:xfrm>
                    <a:off x="8638849" y="1625693"/>
                    <a:ext cx="1749414" cy="74020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&lt;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&gt; </m:t>
                              </m:r>
                            </m:sup>
                          </m:sSup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26" name="TextBox 2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638849" y="1625693"/>
                    <a:ext cx="1749414" cy="740205"/>
                  </a:xfrm>
                  <a:prstGeom prst="rect">
                    <a:avLst/>
                  </a:prstGeom>
                  <a:blipFill rotWithShape="0">
                    <a:blip r:embed="rId4"/>
                    <a:stretch>
                      <a:fillRect t="-52066" b="-330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7" name="Straight Arrow Connector 26"/>
              <p:cNvCxnSpPr/>
              <p:nvPr/>
            </p:nvCxnSpPr>
            <p:spPr>
              <a:xfrm flipV="1">
                <a:off x="9400801" y="3460517"/>
                <a:ext cx="0" cy="469508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 flipV="1">
                <a:off x="9410521" y="2117024"/>
                <a:ext cx="0" cy="469508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7398616" y="2699133"/>
                    <a:ext cx="728381" cy="68385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⋯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9" name="TextBox 2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98616" y="2699133"/>
                    <a:ext cx="728381" cy="683857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3968633" y="3905232"/>
                    <a:ext cx="906723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&lt;2&gt;</m:t>
                              </m:r>
                            </m:sup>
                          </m:sSup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3" name="TextBox 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68633" y="3905232"/>
                    <a:ext cx="906723" cy="461665"/>
                  </a:xfrm>
                  <a:prstGeom prst="rect">
                    <a:avLst/>
                  </a:prstGeom>
                  <a:blipFill rotWithShape="0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8902786" y="3905232"/>
                    <a:ext cx="1009251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&lt;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&gt;</m:t>
                              </m:r>
                            </m:sup>
                          </m:sSup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4" name="TextBox 1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02786" y="3905232"/>
                    <a:ext cx="1009251" cy="461665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5" name="Straight Arrow Connector 14"/>
              <p:cNvCxnSpPr/>
              <p:nvPr/>
            </p:nvCxnSpPr>
            <p:spPr>
              <a:xfrm flipV="1">
                <a:off x="3296035" y="2068399"/>
                <a:ext cx="0" cy="469508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flipV="1">
                <a:off x="4623905" y="2072339"/>
                <a:ext cx="0" cy="469508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2713935" y="1537595"/>
                    <a:ext cx="1566875" cy="72896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&lt;1&gt; </m:t>
                              </m:r>
                            </m:sup>
                          </m:sSup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7" name="TextBox 1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13935" y="1537595"/>
                    <a:ext cx="1566875" cy="728966"/>
                  </a:xfrm>
                  <a:prstGeom prst="rect">
                    <a:avLst/>
                  </a:prstGeom>
                  <a:blipFill rotWithShape="0">
                    <a:blip r:embed="rId8"/>
                    <a:stretch>
                      <a:fillRect t="-52941" b="-504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4069198" y="1508442"/>
                    <a:ext cx="1566877" cy="72896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&lt;2&gt; </m:t>
                              </m:r>
                            </m:sup>
                          </m:sSup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8" name="TextBox 1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69198" y="1508442"/>
                    <a:ext cx="1566877" cy="728966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 t="-52101" b="-588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9" name="Straight Arrow Connector 18"/>
              <p:cNvCxnSpPr/>
              <p:nvPr/>
            </p:nvCxnSpPr>
            <p:spPr>
              <a:xfrm>
                <a:off x="3779356" y="2978659"/>
                <a:ext cx="428870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>
                <a:off x="5119168" y="2978659"/>
                <a:ext cx="428870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>
                <a:off x="8521899" y="2978659"/>
                <a:ext cx="428870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Rectangle 36"/>
              <p:cNvSpPr/>
              <p:nvPr/>
            </p:nvSpPr>
            <p:spPr>
              <a:xfrm>
                <a:off x="5699770" y="2707067"/>
                <a:ext cx="782546" cy="67202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" name="Straight Arrow Connector 37"/>
              <p:cNvCxnSpPr/>
              <p:nvPr/>
            </p:nvCxnSpPr>
            <p:spPr>
              <a:xfrm flipV="1">
                <a:off x="6088378" y="3464457"/>
                <a:ext cx="0" cy="469508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TextBox 38"/>
                  <p:cNvSpPr txBox="1"/>
                  <p:nvPr/>
                </p:nvSpPr>
                <p:spPr>
                  <a:xfrm>
                    <a:off x="5714680" y="3930025"/>
                    <a:ext cx="906723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&lt;3&gt;</m:t>
                              </m:r>
                            </m:sup>
                          </m:sSup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39" name="TextBox 3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14680" y="3930025"/>
                    <a:ext cx="906723" cy="461665"/>
                  </a:xfrm>
                  <a:prstGeom prst="rect">
                    <a:avLst/>
                  </a:prstGeom>
                  <a:blipFill rotWithShape="0"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0" name="Straight Arrow Connector 39"/>
              <p:cNvCxnSpPr/>
              <p:nvPr/>
            </p:nvCxnSpPr>
            <p:spPr>
              <a:xfrm flipV="1">
                <a:off x="6074558" y="2103567"/>
                <a:ext cx="0" cy="469508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TextBox 40"/>
                  <p:cNvSpPr txBox="1"/>
                  <p:nvPr/>
                </p:nvSpPr>
                <p:spPr>
                  <a:xfrm>
                    <a:off x="5699964" y="1539670"/>
                    <a:ext cx="962636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&lt;3&gt; </m:t>
                              </m:r>
                            </m:sup>
                          </m:sSup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41" name="TextBox 4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99964" y="1539670"/>
                    <a:ext cx="962636" cy="461665"/>
                  </a:xfrm>
                  <a:prstGeom prst="rect">
                    <a:avLst/>
                  </a:prstGeom>
                  <a:blipFill rotWithShape="0">
                    <a:blip r:embed="rId11"/>
                    <a:stretch>
                      <a:fillRect t="-81579" b="-6578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2" name="Straight Arrow Connector 41"/>
              <p:cNvCxnSpPr/>
              <p:nvPr/>
            </p:nvCxnSpPr>
            <p:spPr>
              <a:xfrm>
                <a:off x="6569821" y="2996032"/>
                <a:ext cx="428870" cy="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TextBox 42"/>
                  <p:cNvSpPr txBox="1"/>
                  <p:nvPr/>
                </p:nvSpPr>
                <p:spPr>
                  <a:xfrm>
                    <a:off x="2931839" y="2786176"/>
                    <a:ext cx="905441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&lt;1&gt;</m:t>
                              </m:r>
                            </m:sup>
                          </m:sSup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43" name="TextBox 4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31839" y="2786176"/>
                    <a:ext cx="905441" cy="461665"/>
                  </a:xfrm>
                  <a:prstGeom prst="rect">
                    <a:avLst/>
                  </a:prstGeom>
                  <a:blipFill rotWithShape="0"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TextBox 43"/>
                  <p:cNvSpPr txBox="1"/>
                  <p:nvPr/>
                </p:nvSpPr>
                <p:spPr>
                  <a:xfrm>
                    <a:off x="4253846" y="2786176"/>
                    <a:ext cx="905441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&lt;2&gt;</m:t>
                              </m:r>
                            </m:sup>
                          </m:sSup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44" name="TextBox 4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53846" y="2786176"/>
                    <a:ext cx="905441" cy="461665"/>
                  </a:xfrm>
                  <a:prstGeom prst="rect">
                    <a:avLst/>
                  </a:prstGeom>
                  <a:blipFill rotWithShape="0"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TextBox 44"/>
                  <p:cNvSpPr txBox="1"/>
                  <p:nvPr/>
                </p:nvSpPr>
                <p:spPr>
                  <a:xfrm>
                    <a:off x="5694743" y="2786176"/>
                    <a:ext cx="905441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&lt;3&gt;</m:t>
                              </m:r>
                            </m:sup>
                          </m:sSup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45" name="TextBox 4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94743" y="2786176"/>
                    <a:ext cx="905441" cy="461665"/>
                  </a:xfrm>
                  <a:prstGeom prst="rect">
                    <a:avLst/>
                  </a:prstGeom>
                  <a:blipFill rotWithShape="0"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8925429" y="2789253"/>
                  <a:ext cx="1017586" cy="46878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</a:rPr>
                              <m:t>&lt;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𝑦</m:t>
                                </m:r>
                              </m:sub>
                            </m:sSub>
                            <m:r>
                              <a:rPr lang="en-US" sz="2400" b="0" i="1" smtClean="0">
                                <a:latin typeface="Cambria Math" charset="0"/>
                              </a:rPr>
                              <m:t>&gt;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25429" y="2789253"/>
                  <a:ext cx="1017586" cy="468783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TextBox 7"/>
          <p:cNvSpPr txBox="1"/>
          <p:nvPr/>
        </p:nvSpPr>
        <p:spPr>
          <a:xfrm>
            <a:off x="12567684" y="42849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10" name="Group 109"/>
          <p:cNvGrpSpPr/>
          <p:nvPr/>
        </p:nvGrpSpPr>
        <p:grpSpPr>
          <a:xfrm>
            <a:off x="1358185" y="4697890"/>
            <a:ext cx="8960668" cy="1146182"/>
            <a:chOff x="1463524" y="4762648"/>
            <a:chExt cx="8960668" cy="114618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1463524" y="5104907"/>
                  <a:ext cx="49635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</a:rPr>
                              <m:t> 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63524" y="5104907"/>
                  <a:ext cx="496353" cy="461665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 t="-81579" b="-657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7" name="Straight Arrow Connector 46"/>
            <p:cNvCxnSpPr/>
            <p:nvPr/>
          </p:nvCxnSpPr>
          <p:spPr>
            <a:xfrm>
              <a:off x="2054081" y="5335739"/>
              <a:ext cx="428870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>
              <a:off x="2956459" y="5335739"/>
              <a:ext cx="428870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>
              <a:off x="5663593" y="5335739"/>
              <a:ext cx="428870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>
              <a:off x="3858837" y="5335739"/>
              <a:ext cx="428870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/>
                <p:cNvSpPr txBox="1"/>
                <p:nvPr/>
              </p:nvSpPr>
              <p:spPr>
                <a:xfrm>
                  <a:off x="9921619" y="5104907"/>
                  <a:ext cx="50257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̂"/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b="0" i="1" smtClean="0"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p>
                            <m:r>
                              <a:rPr lang="en-US" sz="2400" b="0" i="1" smtClean="0">
                                <a:latin typeface="Cambria Math" charset="0"/>
                              </a:rPr>
                              <m:t> </m:t>
                            </m:r>
                          </m:sup>
                        </m:s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8" name="TextBox 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21619" y="5104907"/>
                  <a:ext cx="502573" cy="461665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 t="-81579" r="-19277" b="-657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6" name="Group 35"/>
            <p:cNvGrpSpPr/>
            <p:nvPr/>
          </p:nvGrpSpPr>
          <p:grpSpPr>
            <a:xfrm>
              <a:off x="2577155" y="4762648"/>
              <a:ext cx="285100" cy="1146182"/>
              <a:chOff x="2914776" y="4757027"/>
              <a:chExt cx="285100" cy="1146182"/>
            </a:xfrm>
          </p:grpSpPr>
          <p:sp>
            <p:nvSpPr>
              <p:cNvPr id="54" name="Rectangle 53"/>
              <p:cNvSpPr/>
              <p:nvPr/>
            </p:nvSpPr>
            <p:spPr>
              <a:xfrm>
                <a:off x="2914776" y="4757027"/>
                <a:ext cx="285100" cy="114618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/>
              <p:cNvSpPr/>
              <p:nvPr/>
            </p:nvSpPr>
            <p:spPr>
              <a:xfrm>
                <a:off x="2936602" y="4805693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2931839" y="5088760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2938532" y="562009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/>
                  <p:cNvSpPr txBox="1"/>
                  <p:nvPr/>
                </p:nvSpPr>
                <p:spPr>
                  <a:xfrm>
                    <a:off x="2988486" y="5330118"/>
                    <a:ext cx="12503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⋮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0" name="TextBox 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88486" y="5330118"/>
                    <a:ext cx="125034" cy="276999"/>
                  </a:xfrm>
                  <a:prstGeom prst="rect">
                    <a:avLst/>
                  </a:prstGeom>
                  <a:blipFill rotWithShape="0">
                    <a:blip r:embed="rId18"/>
                    <a:stretch>
                      <a:fillRect l="-45000" r="-45000" b="-888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6" name="Group 65"/>
            <p:cNvGrpSpPr/>
            <p:nvPr/>
          </p:nvGrpSpPr>
          <p:grpSpPr>
            <a:xfrm>
              <a:off x="3479533" y="4762648"/>
              <a:ext cx="285100" cy="1146182"/>
              <a:chOff x="2914776" y="4757027"/>
              <a:chExt cx="285100" cy="1146182"/>
            </a:xfrm>
          </p:grpSpPr>
          <p:sp>
            <p:nvSpPr>
              <p:cNvPr id="67" name="Rectangle 66"/>
              <p:cNvSpPr/>
              <p:nvPr/>
            </p:nvSpPr>
            <p:spPr>
              <a:xfrm>
                <a:off x="2914776" y="4757027"/>
                <a:ext cx="285100" cy="114618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2936602" y="4805693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2931839" y="5088760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2938532" y="562009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1" name="TextBox 70"/>
                  <p:cNvSpPr txBox="1"/>
                  <p:nvPr/>
                </p:nvSpPr>
                <p:spPr>
                  <a:xfrm>
                    <a:off x="2988486" y="5330118"/>
                    <a:ext cx="12503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⋮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71" name="TextBox 7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88486" y="5330118"/>
                    <a:ext cx="125034" cy="276999"/>
                  </a:xfrm>
                  <a:prstGeom prst="rect">
                    <a:avLst/>
                  </a:prstGeom>
                  <a:blipFill rotWithShape="0">
                    <a:blip r:embed="rId18"/>
                    <a:stretch>
                      <a:fillRect l="-45000" r="-45000" b="-888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72" name="Group 71"/>
            <p:cNvGrpSpPr/>
            <p:nvPr/>
          </p:nvGrpSpPr>
          <p:grpSpPr>
            <a:xfrm>
              <a:off x="4381911" y="4762648"/>
              <a:ext cx="285100" cy="1146182"/>
              <a:chOff x="2914776" y="4757027"/>
              <a:chExt cx="285100" cy="1146182"/>
            </a:xfrm>
          </p:grpSpPr>
          <p:sp>
            <p:nvSpPr>
              <p:cNvPr id="73" name="Rectangle 72"/>
              <p:cNvSpPr/>
              <p:nvPr/>
            </p:nvSpPr>
            <p:spPr>
              <a:xfrm>
                <a:off x="2914776" y="4757027"/>
                <a:ext cx="285100" cy="114618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2936602" y="4805693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2931839" y="5088760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2938532" y="562009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7" name="TextBox 76"/>
                  <p:cNvSpPr txBox="1"/>
                  <p:nvPr/>
                </p:nvSpPr>
                <p:spPr>
                  <a:xfrm>
                    <a:off x="2988486" y="5330118"/>
                    <a:ext cx="12503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⋮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77" name="TextBox 7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88486" y="5330118"/>
                    <a:ext cx="125034" cy="276999"/>
                  </a:xfrm>
                  <a:prstGeom prst="rect">
                    <a:avLst/>
                  </a:prstGeom>
                  <a:blipFill rotWithShape="0">
                    <a:blip r:embed="rId18"/>
                    <a:stretch>
                      <a:fillRect l="-45000" r="-45000" b="-888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78" name="Straight Arrow Connector 77"/>
            <p:cNvCxnSpPr/>
            <p:nvPr/>
          </p:nvCxnSpPr>
          <p:spPr>
            <a:xfrm>
              <a:off x="4761215" y="5335739"/>
              <a:ext cx="428870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9" name="Group 78"/>
            <p:cNvGrpSpPr/>
            <p:nvPr/>
          </p:nvGrpSpPr>
          <p:grpSpPr>
            <a:xfrm>
              <a:off x="5284289" y="4762648"/>
              <a:ext cx="285100" cy="1146182"/>
              <a:chOff x="2914776" y="4757027"/>
              <a:chExt cx="285100" cy="1146182"/>
            </a:xfrm>
          </p:grpSpPr>
          <p:sp>
            <p:nvSpPr>
              <p:cNvPr id="80" name="Rectangle 79"/>
              <p:cNvSpPr/>
              <p:nvPr/>
            </p:nvSpPr>
            <p:spPr>
              <a:xfrm>
                <a:off x="2914776" y="4757027"/>
                <a:ext cx="285100" cy="114618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2936602" y="4805693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Oval 81"/>
              <p:cNvSpPr/>
              <p:nvPr/>
            </p:nvSpPr>
            <p:spPr>
              <a:xfrm>
                <a:off x="2931839" y="5088760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/>
              <p:cNvSpPr/>
              <p:nvPr/>
            </p:nvSpPr>
            <p:spPr>
              <a:xfrm>
                <a:off x="2938532" y="562009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4" name="TextBox 83"/>
                  <p:cNvSpPr txBox="1"/>
                  <p:nvPr/>
                </p:nvSpPr>
                <p:spPr>
                  <a:xfrm>
                    <a:off x="2988486" y="5330118"/>
                    <a:ext cx="12503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⋮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84" name="TextBox 8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88486" y="5330118"/>
                    <a:ext cx="125034" cy="276999"/>
                  </a:xfrm>
                  <a:prstGeom prst="rect">
                    <a:avLst/>
                  </a:prstGeom>
                  <a:blipFill rotWithShape="0">
                    <a:blip r:embed="rId18"/>
                    <a:stretch>
                      <a:fillRect l="-45000" r="-45000" b="-888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85" name="Straight Arrow Connector 84"/>
            <p:cNvCxnSpPr/>
            <p:nvPr/>
          </p:nvCxnSpPr>
          <p:spPr>
            <a:xfrm>
              <a:off x="9398542" y="5335739"/>
              <a:ext cx="428870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>
              <a:off x="7593786" y="5335739"/>
              <a:ext cx="428870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7" name="Group 86"/>
            <p:cNvGrpSpPr/>
            <p:nvPr/>
          </p:nvGrpSpPr>
          <p:grpSpPr>
            <a:xfrm>
              <a:off x="7214482" y="4762648"/>
              <a:ext cx="285100" cy="1146182"/>
              <a:chOff x="2914776" y="4757027"/>
              <a:chExt cx="285100" cy="1146182"/>
            </a:xfrm>
          </p:grpSpPr>
          <p:sp>
            <p:nvSpPr>
              <p:cNvPr id="88" name="Rectangle 87"/>
              <p:cNvSpPr/>
              <p:nvPr/>
            </p:nvSpPr>
            <p:spPr>
              <a:xfrm>
                <a:off x="2914776" y="4757027"/>
                <a:ext cx="285100" cy="114618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/>
              <p:cNvSpPr/>
              <p:nvPr/>
            </p:nvSpPr>
            <p:spPr>
              <a:xfrm>
                <a:off x="2936602" y="4805693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2931839" y="5088760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2938532" y="562009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2" name="TextBox 91"/>
                  <p:cNvSpPr txBox="1"/>
                  <p:nvPr/>
                </p:nvSpPr>
                <p:spPr>
                  <a:xfrm>
                    <a:off x="2988486" y="5330118"/>
                    <a:ext cx="12503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⋮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92" name="TextBox 9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88486" y="5330118"/>
                    <a:ext cx="125034" cy="276999"/>
                  </a:xfrm>
                  <a:prstGeom prst="rect">
                    <a:avLst/>
                  </a:prstGeom>
                  <a:blipFill rotWithShape="0">
                    <a:blip r:embed="rId19"/>
                    <a:stretch>
                      <a:fillRect l="-42857" r="-38095" b="-888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93" name="Group 92"/>
            <p:cNvGrpSpPr/>
            <p:nvPr/>
          </p:nvGrpSpPr>
          <p:grpSpPr>
            <a:xfrm>
              <a:off x="8116860" y="4762648"/>
              <a:ext cx="285100" cy="1146182"/>
              <a:chOff x="2914776" y="4757027"/>
              <a:chExt cx="285100" cy="1146182"/>
            </a:xfrm>
          </p:grpSpPr>
          <p:sp>
            <p:nvSpPr>
              <p:cNvPr id="94" name="Rectangle 93"/>
              <p:cNvSpPr/>
              <p:nvPr/>
            </p:nvSpPr>
            <p:spPr>
              <a:xfrm>
                <a:off x="2914776" y="4757027"/>
                <a:ext cx="285100" cy="114618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2936602" y="4805693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95"/>
              <p:cNvSpPr/>
              <p:nvPr/>
            </p:nvSpPr>
            <p:spPr>
              <a:xfrm>
                <a:off x="2931839" y="5088760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2938532" y="562009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8" name="TextBox 97"/>
                  <p:cNvSpPr txBox="1"/>
                  <p:nvPr/>
                </p:nvSpPr>
                <p:spPr>
                  <a:xfrm>
                    <a:off x="2988486" y="5330118"/>
                    <a:ext cx="12503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⋮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98" name="TextBox 9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88486" y="5330118"/>
                    <a:ext cx="125034" cy="276999"/>
                  </a:xfrm>
                  <a:prstGeom prst="rect">
                    <a:avLst/>
                  </a:prstGeom>
                  <a:blipFill rotWithShape="0">
                    <a:blip r:embed="rId19"/>
                    <a:stretch>
                      <a:fillRect l="-42857" r="-38095" b="-888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99" name="Straight Arrow Connector 98"/>
            <p:cNvCxnSpPr/>
            <p:nvPr/>
          </p:nvCxnSpPr>
          <p:spPr>
            <a:xfrm>
              <a:off x="8496164" y="5335739"/>
              <a:ext cx="428870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0" name="Group 99"/>
            <p:cNvGrpSpPr/>
            <p:nvPr/>
          </p:nvGrpSpPr>
          <p:grpSpPr>
            <a:xfrm>
              <a:off x="9019238" y="4762648"/>
              <a:ext cx="285100" cy="1146182"/>
              <a:chOff x="2914776" y="4757027"/>
              <a:chExt cx="285100" cy="1146182"/>
            </a:xfrm>
          </p:grpSpPr>
          <p:sp>
            <p:nvSpPr>
              <p:cNvPr id="101" name="Rectangle 100"/>
              <p:cNvSpPr/>
              <p:nvPr/>
            </p:nvSpPr>
            <p:spPr>
              <a:xfrm>
                <a:off x="2914776" y="4757027"/>
                <a:ext cx="285100" cy="1146182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2936602" y="4805693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2931839" y="5088760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2938532" y="5620096"/>
                <a:ext cx="228600" cy="2286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TextBox 104"/>
                  <p:cNvSpPr txBox="1"/>
                  <p:nvPr/>
                </p:nvSpPr>
                <p:spPr>
                  <a:xfrm>
                    <a:off x="2988486" y="5330118"/>
                    <a:ext cx="125034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⋮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05" name="TextBox 10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88486" y="5330118"/>
                    <a:ext cx="125034" cy="276999"/>
                  </a:xfrm>
                  <a:prstGeom prst="rect">
                    <a:avLst/>
                  </a:prstGeom>
                  <a:blipFill rotWithShape="0">
                    <a:blip r:embed="rId19"/>
                    <a:stretch>
                      <a:fillRect l="-42857" r="-38095" b="-888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08" name="Straight Arrow Connector 107"/>
            <p:cNvCxnSpPr/>
            <p:nvPr/>
          </p:nvCxnSpPr>
          <p:spPr>
            <a:xfrm>
              <a:off x="6691408" y="5335739"/>
              <a:ext cx="428870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TextBox 108"/>
                <p:cNvSpPr txBox="1"/>
                <p:nvPr/>
              </p:nvSpPr>
              <p:spPr>
                <a:xfrm>
                  <a:off x="6186667" y="5074129"/>
                  <a:ext cx="41053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⋯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9" name="TextBox 10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86667" y="5074129"/>
                  <a:ext cx="410537" cy="523220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88992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86554" y="2109254"/>
            <a:ext cx="73198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Gated Recurrent Unit (GRU)</a:t>
            </a:r>
          </a:p>
        </p:txBody>
      </p:sp>
    </p:spTree>
    <p:extLst>
      <p:ext uri="{BB962C8B-B14F-4D97-AF65-F5344CB8AC3E}">
        <p14:creationId xmlns:p14="http://schemas.microsoft.com/office/powerpoint/2010/main" val="19968095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6604</TotalTime>
  <Words>587</Words>
  <Application>Microsoft Office PowerPoint</Application>
  <PresentationFormat>Widescreen</PresentationFormat>
  <Paragraphs>289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Cambria Math</vt:lpstr>
      <vt:lpstr>Century Schoolbook</vt:lpstr>
      <vt:lpstr>Office Theme</vt:lpstr>
      <vt:lpstr>Recurrent Neural Networks</vt:lpstr>
      <vt:lpstr>Examples of sequence data</vt:lpstr>
      <vt:lpstr>Kelimeleri temsil etme</vt:lpstr>
      <vt:lpstr>Neden standart bir ağ değil?</vt:lpstr>
      <vt:lpstr>İleri Yayılım</vt:lpstr>
      <vt:lpstr>PowerPoint Presentation</vt:lpstr>
      <vt:lpstr>PowerPoint Presentation</vt:lpstr>
      <vt:lpstr>RNN’lerde kaybolan gradyanlar</vt:lpstr>
      <vt:lpstr>PowerPoint Presentation</vt:lpstr>
      <vt:lpstr>RNN unit</vt:lpstr>
      <vt:lpstr>GRU</vt:lpstr>
      <vt:lpstr>PowerPoint Presentation</vt:lpstr>
      <vt:lpstr>PowerPoint Presentation</vt:lpstr>
      <vt:lpstr>PowerPoint Presentation</vt:lpstr>
      <vt:lpstr>Gelecekten bilgi almak</vt:lpstr>
      <vt:lpstr>PowerPoint Presentation</vt:lpstr>
      <vt:lpstr>PowerPoint Presentation</vt:lpstr>
      <vt:lpstr>Derin RNN örneği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Setting up your  ML application</dc:title>
  <dc:creator>Younes Bensouda Mourri</dc:creator>
  <cp:lastModifiedBy>Ali Şentürk</cp:lastModifiedBy>
  <cp:revision>266</cp:revision>
  <dcterms:created xsi:type="dcterms:W3CDTF">2017-07-10T20:19:53Z</dcterms:created>
  <dcterms:modified xsi:type="dcterms:W3CDTF">2025-03-24T09:18:30Z</dcterms:modified>
</cp:coreProperties>
</file>