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14"/>
    <p:restoredTop sz="94674"/>
  </p:normalViewPr>
  <p:slideViewPr>
    <p:cSldViewPr snapToGrid="0" snapToObjects="1">
      <p:cViewPr varScale="1">
        <p:scale>
          <a:sx n="108" d="100"/>
          <a:sy n="108" d="100"/>
        </p:scale>
        <p:origin x="12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10-22T20:47:18.50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9966 12524 0,'-18'0'0,"1"0"16,17 17 15,0 1-31,0 0 16,17 34-16,-17-16 15,0-1-15,18 0 0,17 36 16,1-54-1,34 19-15,-52-36 16,52 0-16,-34-18 16,-1-17-16,0 17 0,0-52 15,-17 34-15,-18-34 16,0 35-16,-18-18 16,1 35-1,-1-17-15,18 70 31,0 53-15,18-35-16,-1 0 16,19 88-16,-19-88 15,19 18-15,-19-18 0,1-1 16,0 1-16,-1 0 16,-17 0-16,0 0 0,-17 18 15,17-36-15,-53 0 16,35-17-16,-70-1 15,52 1-15,-69-18 16,69 0-16,-34-18 16,35 18-16,17-17 15,0-1-15,1 1 0,-1-19 16,18 19 0,18-1-16</inkml:trace>
  <inkml:trace contextRef="#ctx0" brushRef="#br0" timeOffset="444.6">10724 12471 0,'18'0'16,"17"-18"-1,-17 18 1,17 0-16,-17 0 0,35 0 15,-36 0-15,1 0 16</inkml:trace>
  <inkml:trace contextRef="#ctx0" brushRef="#br0" timeOffset="573.57">10813 12647 0,'0'0'0,"35"18"16,0-36-16,0 18 15,36-18 1,-53 18-16,17 0 16</inkml:trace>
  <inkml:trace contextRef="#ctx0" brushRef="#br0" timeOffset="2413.97">11677 9754 0,'18'0'47,"-1"0"-32,1 0-15,35-17 16,-36-1 0,19 0-16,-19 18 15,-17-17-15,-17 34 16</inkml:trace>
  <inkml:trace contextRef="#ctx0" brushRef="#br0" timeOffset="3246.81">11695 9772 0,'0'35'0,"0"-17"16,0 0-16,0 34 15,17 19 1,1-36-16,0 18 0,17 35 16,-35-35-16,35 53 15,-17-53-15,-1 53 16,-17-53-16,18 53 15,-18-36-15,0 36 16,0-53-16,0 0 16,0 0-16,0 0 15,0 35-15,0-35 16,0 0-16,-18 0 16,18 0-16,0-1 0,0 1 0,-17 53 15,-1-53 1,18 18-16,-18-18 0,18 70 15,0-70-15,0 18 16,-17-19-16,17 19 0,0 0 16,-18 70-16,18-71 15,0 18-15,0-17 0,0 88 16,0-71 0,0 71-16,0-71 15,0 88-15,0-105 16,-17 17-16,17 0 0,0 89 15,0-89-15,-18 106 16,18-106 0,-18 88-16,18-87 15,0 16-15,0 72 16,-17-89-16,17 18 16,-18 158-16,18-87 15,-18 17 1,18-106-16,-17 106 15,17-106-15,0 0 16,0 106-16,0-105 16,0 69-16,0-87 15,0 70 1,0-70-16,0 70 16,0-88-16,17 70 15,-17-70-15,36 18 16,-19-54-16,19 19 15,-1-19-15,0 1 16,0-18-16,1 0 16,-19 0-16,1 17 15,17-17-15,-17 0 16,-1 18-16</inkml:trace>
  <inkml:trace contextRef="#ctx0" brushRef="#br0" timeOffset="4793.26">12365 10072 0,'0'35'0,"18"106"16,-1-70-16,-17 105 16,18-105-16,-18-1 15,17 36-15,1-71 16,-18 1-16,18-1 15,-18-17-15,-18-36 16,0-35 0,18 18-16,-35-53 15,18 35-15,-19-88 16,1 52-16,0-105 16,17 106-16,36-35 15,-1 87-15,54 1 16,-36 17-16,53 18 15,-52 18 1,52 35-16,-71-18 16,19 18-16,-36-18 0,17 1 15,-34 17 1,-1-18-16,-17-17 0,17 17 16,-17-18-16,0 1 0,17-18 15,-35 18-15,35-18 16,1-18-16,17 0 15</inkml:trace>
  <inkml:trace contextRef="#ctx0" brushRef="#br0" timeOffset="5261.99">12947 10354 0,'0'-18'16,"0"1"-16,0-1 16,-18 0-1,1 18 1,-1 18-16,-17 17 15,17 1-15,18-19 16,0 19-16,18 17 16,-1-36-16,36 18 15,18-35 1,-36-17-16,0 17 0,1-18 16,-19 18-16,1-17 15</inkml:trace>
  <inkml:trace contextRef="#ctx0" brushRef="#br0" timeOffset="6795.39">13264 9684 0,'18'0'31,"0"-18"-31,17 18 16,-17-18-16,-1 18 0,19 0 16,-1-17-16,-18 17 15,19-18 1,-19 18-16,1 0 15,-18 18 1,0-1-16,0 1 16,0 0-16,0 17 15,0-17 1,0 17-16,0-17 0,0 17 16,0 0-16,0 36 15,0-36-15,0 53 16,0-35-16,0 35 15,0-35-15,0 71 16,-18-54-16,1 54 16,17-71-16,-18 105 15,0-87-15,-17 105 16,35-87-16,-35 105 16,35-89-1,-18 89-15,1-88 16,-1 106-16,0-106 15,1 123-15,17-105 16,-18 105-16,18-106 16,0 107-1,0-107-15,0 124 16,0-124-16,0 107 16,0-107-16,0-17 15,0 18-15,0-19 0,18 125 16,-18-107-16,35 124 15,-35-141-15,35 123 16,-17-123-16,0 0 16,-1 0-16,1 0 0,-1 105 15,1-87-15,0 87 16,-18-122-16,17 105 16,-17-106-16,18 71 15,-18-89 1,18 71-16,-18-88 15,0 0-15,17 0 0,-17-18 16,0 18-16,0-35 16,-17-36 15,-36-17-15,35 17-16,-70-17 15,35 17-15,-70 1 16,70 17-16,-36-18 15</inkml:trace>
  <inkml:trace contextRef="#ctx0" brushRef="#br0" timeOffset="7847.74">14376 10125 0,'0'17'16,"0"19"-16,17-1 15,1 0-15,0 0 16,-18-17-16,17 0 0,-17-1 16,18-17-1</inkml:trace>
  <inkml:trace contextRef="#ctx0" brushRef="#br0" timeOffset="7986.75">14376 9860 0,'0'0'15,"17"18"1</inkml:trace>
  <inkml:trace contextRef="#ctx0" brushRef="#br0" timeOffset="8241.34">14605 10037 0,'0'0'15,"-18"17"-15,18 1 16,0-1-16,0 1 16,36 17-16,-19-17 15,19-18-15,16 35 16,-34-35-16,17 18 15,-17 0-15,-36-1 16,-35 1 0,36-18-16,-18 17 15,-18-17-15,53 18 16</inkml:trace>
  <inkml:trace contextRef="#ctx0" brushRef="#br0" timeOffset="8853.98">15275 10125 0,'18'0'16,"0"0"-16,34-18 15,-16 18-15,52-18 16,-53 1-16,18-1 16,-18 18-16,-17 0 15</inkml:trace>
  <inkml:trace contextRef="#ctx0" brushRef="#br0" timeOffset="9070.64">15452 9790 0,'0'105'16,"17"-52"-16,-17 18 15,18-18-15,-18 17 0,18 36 16,-1-71-16,19 36 15,-36-53-15,17-1 16,1-17-16</inkml:trace>
  <inkml:trace contextRef="#ctx0" brushRef="#br0" timeOffset="9927.52">15610 9772 0,'36'123'0,"-1"-70"15,-17 18-15,17 35 16,-17-53-16,-1 17 16,-17-35-16,0-17 0,0 0 15,0-36 16,0-35-31,0 36 16,0-19-16,18 19 0,-1 17 16,1 0-16,0 0 15,-1 17 1,1 1-16,0 0 16,-1-1-16,1-17 15,0 18 1,-1-18-16,18-18 15,-17 18-15,0-17 16,-1-1-16,-17 0 16,0 1-16,0-1 0,-17 0 15,-1 18-15,-17 0 16,35 18-16,-18 17 16,18-17-16,18 17 15,-1-17 1,19-1-16,17 19 15,-36-36-15,19 0 0,-19 0 16,19 0 0,-36-18-16,0 0 15,0 1 1,0-1 0,0 1-16,0-1 15,17 18-15,1-18 16,-1 1-16,1 17 15,0 0 1,-1 0-16,1 0 16,0 0 15,-1 0-15,1 0-1,-18-18-15,18 18 16,-1 0-16,1 0 15,-36 18 1,1-1 0,34-17 15,1 18-31,-1-18 16,19 18-16,-19-18 0,19 0 15,-1 0-15,-17 0 0,-1 0 16,18 0-1</inkml:trace>
  <inkml:trace contextRef="#ctx0" brushRef="#br0" timeOffset="10882.99">17410 10054 0,'0'0'15,"-36"0"-15,19 18 0,-19-1 16,19 19-16,-1-19 0,18 36 16,18-35-1,17 17-15,-17-35 16,17 0-16,18 0 16,-35 0-16,-1-17 15,1-1-15,-1 0 0,-17 1 0,0-1 16,-17-17-1,-1 17-15,18 36 16,0-1 0,0 1-16,18 0 15,17-1-15,-17 1 16,-1-18-16,-17 18 16,18-18-1,-18-18-15,0 0 16,-18 1-16,18-1 15,18 18 1,0 0-16,-1 0 16,1 0-16,0 0 15,-1 18 1,1-18-16,-1 17 16,1-17 15,-18-17-16,18-1-15,-18 0 16,17 18 0,1 18-16,-18 0 15,35 35-15,-17-1 16,17 37 0,-17-19-16,-1-17 0,-17-18 15,18 54-15,-36-36 16,1-18-16,-1-18 15,-52 1 1,34-18-16,1 0 0,-18-18 0,18 18 16,-36-52-1,54 16-15,-19 19 0,19-19 16,-1 19-16,1-1 0,-1 0 16</inkml:trace>
  <inkml:trace contextRef="#ctx0" brushRef="#br0" timeOffset="11539.77">14887 11007 0,'0'0'15,"-35"17"-15,0 1 0,17 17 16,18 1-1,18 16 1,-1-34-16,1 0 0,53 17 16,-36-35-16,0 0 15,0-18-15,1 18 0,-1-35 16,-17 17-16,-36-17 16,0 0-16,1 17 15,-1 1-15,-17 17 0,17-18 16,-17 0-1</inkml:trace>
  <inkml:trace contextRef="#ctx0" brushRef="#br0" timeOffset="11901.51">15205 10672 0,'0'35'16,"0"-70"-16,0 105 0,17-35 15,1 54-15,0-54 16,-1 53 0,1-53-16,-18 1 0,18-19 15,-18 1-15,-18-18 16,18-18 0,0 1-16,18-1 15,17 18-15,18 0 16,-36 18-16,36 17 15,-17 0-15,-36 0 16,0-17 0,-18-18-16,0 18 0,-35-1 15,18-17-15,-35-17 16,34 17-16,19-18 16,-19-17-1,36 0-15,36-18 16</inkml:trace>
  <inkml:trace contextRef="#ctx0" brushRef="#br0" timeOffset="12051.72">15505 11165 0,'0'0'15,"17"71"-15,-17-18 0,18 0 16,0-18-16,-18-17 16,0 17-16,0-53 31,-18-17-16,18 0-15</inkml:trace>
  <inkml:trace contextRef="#ctx0" brushRef="#br0" timeOffset="12143.11">15469 10954 0,'36'17'15,"-72"-34"-15</inkml:trace>
  <inkml:trace contextRef="#ctx0" brushRef="#br0" timeOffset="12524.84">15716 11130 0,'36'-17'0,"-19"-19"16,36-17-1,-35 36 1,-54 52 0,19-17-1,-1 17-15,1 0 16,17 0-16,0-17 16,0 17-1,17-17-15,36-18 16,-18 0-16,36-35 15,-36 35-15,-17-18 0,-1-17 32,-17 17-32,-17 18 15,-1 0-15,1 18 16,17-1 0,17 1-1,1-18-15,17 0 0</inkml:trace>
  <inkml:trace contextRef="#ctx0" brushRef="#br0" timeOffset="12645.81">16087 11095 0,'0'0'0,"0"-18"0,0 1 16,17-1-16,1 0 16,0 18-1,17-17-15,-17 17 16</inkml:trace>
  <inkml:trace contextRef="#ctx0" brushRef="#br0" timeOffset="12813.18">16210 10936 0,'18'53'15,"-36"-106"-15,36 141 0,-1-35 16,-17-35-16,18 0 0,0-1 15,-1 1 1</inkml:trace>
  <inkml:trace contextRef="#ctx0" brushRef="#br0" timeOffset="13041.31">16439 10654 0,'53'18'16,"-106"-36"-16,124 36 16,-53-1-16,17-17 0,-17 18 15,-1-1-15,-17 19 16,0-19-16,-17 19 16,17-19-16,-18 36 15,18-35-15,18 17 16,-1-17-16</inkml:trace>
  <inkml:trace contextRef="#ctx0" brushRef="#br0" timeOffset="13125.2">16669 11077 0,'0'18'0</inkml:trace>
  <inkml:trace contextRef="#ctx0" brushRef="#br0" timeOffset="14648.06">15981 11077 0,'0'18'78,"-18"17"-78,18-17 16,0 17-16,18 0 15,17 1 1,-17-36-16,-1 17 0,19-17 16,-19 0-16,1 0 15,0 0-15</inkml:trace>
  <inkml:trace contextRef="#ctx0" brushRef="#br0" timeOffset="44077.98">12171 11095 0,'0'0'0,"0"-18"16,0 36 0,17 17-1,1 0-15,-18 1 16,18 17-16,-1 52 16,-17-69-16,18 17 15,-18-18-15,0 0 0,0-17 16,0-1-16,0-34 31,0-18-31,18 17 16,35-35-1,-36 53-15,1 0 0,35 0 16,-36 18-16,1-18 16,-18 35-16,18-35 0,-36 35 15,18-17-15,-35-1 16,17-17-16,-17 0 15,17 0-15,-17 0 16</inkml:trace>
  <inkml:trace contextRef="#ctx0" brushRef="#br0" timeOffset="44324.06">12577 11395 0,'17'17'32,"1"-17"-32,17 36 15,-17-19-15,35 19 16,-36-19-16,1-17 0,0 18 15,-1-1 1,1 1-16</inkml:trace>
  <inkml:trace contextRef="#ctx0" brushRef="#br0" timeOffset="44479.14">12771 11448 0,'0'0'15,"-36"17"-15,19 19 0,-1-19 16,0 1-16,-17 17 16,35-17-16,-18-1 15,18 1-15,-17 0 0,17-1 16</inkml:trace>
  <inkml:trace contextRef="#ctx0" brushRef="#br0" timeOffset="45262.63">12188 11924 0,'-17'0'15,"17"18"-15,0 34 16,17 1-16,1 53 15,0-53 1,-1 35-16,1-52 16,0-1-16,-18-17 15,0-1-15,17 1 0,-17-36 16,-17-17 0,17 17-16,0-17 0,17-18 15,1 35 1,0 18-16,-1 0 0,1 0 15,17 0-15,0 53 16,-35-35-16,18 35 16,-18-35-16,-18 34 15,1-52-15,-18 18 16,35 0-16,-18-18 16,18-18-16</inkml:trace>
  <inkml:trace contextRef="#ctx0" brushRef="#br0" timeOffset="45647.15">12577 12277 0,'0'17'16,"17"1"-1,-17 17-15,35 1 16,1-1-1,-19-18-15,19-17 16,-19-17 0,-17-1-16,0 1 15,0-19 1,18 36 0,-18 18-1,0 0-15,18-1 0,-18 18 16,0 1-16,17-1 0,-17 18 15,18-18-15,-18-17 16,-18-1-16,1 36 16,-1-53-16,-17 18 0,17-18 15,0 0-15,-17 0 0,0 0 16,-18 0-16,18 0 16,-18 0-1,35 18-15,0-18 16</inkml:trace>
  <inkml:trace contextRef="#ctx0" brushRef="#br0" timeOffset="48561.32">12118 12894 0,'18'0'0,"-1"35"16,1 54-1,-1-37-15,1 1 0,-18 18 16,18 52-16,-18-70 16,0-17-16,0-1 0,0-18 15,17-17 1,-17-52-1,18 16-15,0-17 16,17 36-16,0-19 16,-17 36-16,35 36 15,-53-19-15,17 54 16,-17-53-16,-17 34 16,-1-16-1,-35-19-15,36-17 16,-19 18-16,19-18 15,-1-18-15,18 1 16</inkml:trace>
  <inkml:trace contextRef="#ctx0" brushRef="#br0" timeOffset="48882.62">12541 13264 0,'0'0'0,"0"18"0,0 17 16,18 1-16,0 52 16,-18-35-16,0 35 15,0-35-15,0-35 0,-18 17 16,18-18 0,0-34-1,0-18-15,18 17 16,-1-35-16,1 53 15,17-18-15,-17 18 16,17 53 0,-35-35-16,18 52 15,-18-34-15,17-1 16,-17-17-16,0-1 16,0 1-16</inkml:trace>
  <inkml:trace contextRef="#ctx0" brushRef="#br0" timeOffset="50346.78">12171 13847 0,'-18'17'15,"18"18"-15,0 1 16,18 87-16,-1-70 16,-17 18-16,18 70 15,-18-88-15,0 17 16,18-52-16,-18 0 15,0-36 1,35-35 0,-35 18-16,18-1 0,35-16 15,-18 34 1,-17 0-16,34 36 16,-16-18-16,-19 53 15,-17-18-15,0 0 0,-17 1 16,-19-1-1,1 0-15,0-35 16,0 18-16,17-18 16,-17-18-16,35 1 15,0-1-15</inkml:trace>
  <inkml:trace contextRef="#ctx0" brushRef="#br0" timeOffset="50718.6">12612 14305 0,'0'0'15,"-18"35"-15,18 1 0,0-1 16,18 18 0,-1-35-16,19 17 15,-19-35-15,19 0 16,-19 0-16,-17-18 15,18 1-15,-18-1 0,-18 0 16,18 1-16,0 34 31,36 36-15,-36-35-16,52 35 16,-34-36-1,17-17-15,-17 0 16,0 0-16,-1-35 15,-17 17-15,-17-34 16,-1 16-16,18 1 0,-18 17 16,1 18-16,17-17 0</inkml:trace>
  <inkml:trace contextRef="#ctx0" brushRef="#br0" timeOffset="176930.17">12488 14975 0,'0'-17'15,"-17"17"1,-1 0-16,-17-18 16,17 18-16,1 0 0,-1 0 15,-35 0 1,0 18-16,18-18 15,-1 17-15,-16 19 16,34 17-16,0-36 16,18 1-16,18 52 15,0-17 1,17-35-16,-18 0 0,19-1 16,52 1-16,-53-18 15,53 0-15,-70 0 16,35-18-16,-35 18 15</inkml:trace>
  <inkml:trace contextRef="#ctx0" brushRef="#br0" timeOffset="177287.4">12735 15169 0,'0'-17'0,"0"34"31,0 1-15,18 0-16,-18 35 16,0-36-16,0 19 0,0-19 15,18 18-15,-18-17 16,0 0-1</inkml:trace>
  <inkml:trace contextRef="#ctx0" brushRef="#br0" timeOffset="178047.41">12383 15752 0,'0'-18'15,"0"0"-15,0 1 16,-18-1 0,0 18-1,1 0 1,-19 0-16,-17 18 15,18-1-15,17 36 16,1-35-16,17 17 0,0-17 16,0 17-16,17 36 15,1-54-15,35 18 16,-18-17-16,18 17 16,-35-35-16,35 0 15,-36 0 1,19 0-16</inkml:trace>
  <inkml:trace contextRef="#ctx0" brushRef="#br0" timeOffset="178409.87">12665 15875 0,'17'0'16,"1"0"-16,0 0 0,-1 18 16,1-1-16,-18 19 15,0-19-15,0 1 16,-18-1-1,1 19-15,17-19 16,-18 1-16,18 0 16,0-1-1,18-17 1,-1 0-16,1 18 16,0-18-1,-1 0-15,1 0 16</inkml:trace>
  <inkml:trace contextRef="#ctx0" brushRef="#br0" timeOffset="179082.09">12471 16387 0,'0'0'16,"-18"-18"-16,0 18 0,-17 0 16,18 0-16,-1 18 0,-17-1 15,17 18-15,0-17 0,18 70 16,0-52-16,0 16 16,18-16-16,17-1 15,-17-17 1,35-18-16,-36 0 15,36 0-15,-35 0 16,0 0-16,-1 0 16</inkml:trace>
  <inkml:trace contextRef="#ctx0" brushRef="#br0" timeOffset="179737.44">12735 16616 0,'-17'0'16,"-1"0"-16,36-18 31,-1 18-15,1 0 0,0 0-1,-1 0-15,1 0 16,-18 18-16,17-1 15,-17 1-15,0 17 16,0-17-16,0 0 16,0-1-1,0 1-15,0 0 16,0-1-16,0 1 16,18 0-16,-18-1 15,-18 1 16,1-1-15,-1-17-16,-17 18 16,17-18-16,-17 18 15,17-18-15,18 17 16</inkml:trace>
  <inkml:trace contextRef="#ctx0" brushRef="#br0" timeOffset="180578.31">12665 16616 0,'0'0'0,"-18"0"15,18-18-15,-18 18 16,36 0 31,0 0-31,-1 0-16,1 0 0,17 18 15,36-1 1,-54 1-1,1-18-15,-18 18 16,0-1-16,-18 19 16,-17-19-1,0-17 1,35 18-16,-35-18 16,17 0-1,36 0 16,-1 0-15,1 0-16,17 18 16,-17-1-16,-1-17 0,1 18 15,-18 0-15,0-1 16,0 1-16,-18 17 16,-17-35-1,0 18-15,17-18 16,1 0-16,-1 0 15,0 0-15,1 0 16,-1 0 0,0 0-16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10-22T23:38:58.866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6279 13159 0,'18'-18'16,"-18"0"-1,18 18 1,-18-17-1,17 17 48,1-18-63,0 18 16,-1 0-16,19-18 15,-1 18-15,0 0 0,36-35 16,-36 35-16,53-35 15,-35 35 1,0-18-16,0 18 16,0 0-16,0 0 0,88 0 15,-88 0-15,88 0 16,-53 0-16,53 0 16,-70 0-16,17 18 15,-18-18-15,1 0 0,105 18 16,-87-18-16,87 0 15,-88 0-15,0 0 16,89 0-16,-89 17 16,0-17-16,0 18 0,1-18 15,-1 17-15,88 19 16,-88-19-16,89 19 16,-89-19-16,18-17 15,-18 18-15,0-18 0,18 18 16,-18-18-16,0 0 0,1 17 15,87-17 1,-88 18-16,18-18 0,70 17 16,-105-17-16,17 18 15,18-18-15,-35 18 0,105-1 16,0 1 0,-88-18-16,-17 0 15,17 18-15,53-1 16,-70-17-16,17 18 0,-17 0 15,17-18-15,71 35 16,-71-18-16,-18-17 0,1 18 16,17-18-16,71 35 15,-71-35-15,-17 18 16,17 0-16,71-1 16,-89-17-16,106 36 15,-17-19-15,-88 1 16,17-18-16,-17 18 15,17-1-15,-18 1 0,71 35 16,-70-36-16,0 1 16,87 35-16,-87-35 15,-1 17-15,1-18 16,-1 1-16,89 35 16,-88-35-16,-18 17 0,88 0 15,-88 0-15,17-17 16,-17 0-16,18 17 0,52 0 15,-70-17-15,88 35 16,-88-35-16,88 17 16,-88 0-1,18-17-15,-18 17 0,88 18 16,-88-18-16,17-17 16,-17 17-16,18-17 0,-18 17 15,17 0-15,71 1 16,-70-19-16,-1 1 0,89 17 15,-71-17 1,71 17-16,-88-17 16,17-1-16,71 19 15,-89-19-15,89 19 16,-71-36-16,0 17 16,1 1-16,16-18 0,-16 0 15,-1 17-15,18-17 0,88 18 16,-106-18-16,18 18 15,-18-18-15,106 17 16,-88-17-16,-18 18 0,18-18 16,-18 18-16,106-1 15,-106-17-15,18 18 16,-18 0-16,18-18 0,88 17 16,-88 1-16,88-1 15,-106-17-15,18 18 16,70 0-1,-88-1-15,107 1 16,-107 0-16,0-18 16,0 17-16,0 1 0,0-18 15,1 18-15,17-1 0,70 1 16,-88-18-16,88 35 16,-87-35-16,-1 18 15,0-18-15,0 17 0,89 1 16,-89 0-16,88-1 15,-88-17-15,-17 0 16,17 0-16,89 18 16,-89-18-16,0 0 15,-17 18-15,17-18 0,70 0 16,-69 0-16,-19 17 16,1-17-16,88 0 15,-89 0-15,1 0 0,87 0 16,-87 0-1,-1 0-15,72 18 16,-72-18-16,54-18 16,-54 18-16,54 0 15,-54 0-15,54 18 16,-54-18-16,54 0 16,-54 0-16,1 0 15,70-18-15,-71 18 16,1-17-16,0 17 0,-18-18 15,88 0 1,-88 18-16,-1 0 0,19-17 0,-18 17 16,35-18-1,18 0-15,-71 18 16,53-17-16,-35 17 16,-17-18-16,-1 18 0,18 0 15,0-18-15,-18 1 16,0 17-16,-17-18 0,35 1 15,-18 17 1,0-18-16,-17 0 16,0 1-16,-1 17 0,19-36 15,-19 19 1,-17-1 0,18 0-16,-18 1 15,0-1 1,0 1-16,-18 17 15,1-18-15,-1 18 16,18-18 0,-18 18-16,18-17 15,-17 17-15,-1 0 16</inkml:trace>
  <inkml:trace contextRef="#ctx0" brushRef="#br0" timeOffset="390.47">27376 15046 0,'0'0'0,"0"-18"0,17 18 15,1-17 1,-18-1-16,17 18 0,-17-18 16,18 18-16,-18-17 0,18-1 15,-1 1-15,1-1 16,0 18 0,-1 0-16,1 0 15,0 0 1,-1 0-16,1 0 0,52 18 15,-52-18-15,17 17 16,18 36-16,-35-35 16,35 17-16,-36-17 15,19-1-15,-36 1 16,17-18-16,1 0 0,-18 18 16,-18-36-16</inkml:trace>
  <inkml:trace contextRef="#ctx0" brushRef="#br1" timeOffset="10994.51">4868 10054 0,'0'-17'15,"-17"17"17,17-18-17,-18 18 1,18 18 140,0-1-125,18-17 94,-1 0-109,1 0 0,17 0-1,-17 0-15,0 0 0,17 0 16,18 0-1,-36 0-15,19 0 0,-19 0 16,54 0-16,-54 0 16,19 18-16,-1-18 15,53 0-15,-52 0 16,16-18-16,-16 18 0,17 0 16,35 18-16,-53-18 15,0 0-15,54 17 16,-37-17-16,-16 0 15,17 0-15,0 0 0,0 0 16,70-17-16,-70-1 16,0 18-16,35-17 15,-35-1-15,-18 18 16,36 0-16,-36 0 16,-17 0-16,-1 0 0,19 18 15,-19-1-15,1-17 16,0 18-16,-1-18 15,1 17-15,-1-17 16,1 0-16,0 0 0,-1 0 16,1 0 15,-36 0-15,18-17 46,18 17-31,0 0-15,-1-18 15,-17 36 0,0-1 48,18-17-33,-36 18-14,18 0-17,0-1 17,0 1-32,0 0 15,0-1 1,18 1-16,-18 0 15,0-1-15,0 18 0,0 18 16,0-35-16,0 53 16,0-36-16,0 0 15,0 0-15,-18 1 0,18 70 16,0-71 0,0 18-16,0 0 0,0 0 15,0-1-15,0-16 0,0 70 16,-17-53-16,17 52 15,0-52-15,0 0 16,17 53-16,1-71 16,-18 1-16,35 52 15,-35-53-15,18 18 0,-1 18 16,-17-36 0,0 0-16,0 0 0,0 1 15,0-1-15,0-17 0,0 52 16,0-52-16,0-1 15,0 1-15,0 0 16,0-1-16,0-34 31,0-19-31,-17 1 16,17 17-16</inkml:trace>
  <inkml:trace contextRef="#ctx0" brushRef="#br1" timeOffset="12885.74">4727 10072 0,'18'0'47,"-18"17"-31,0 1-16,0 0 15,0-1 1,0 1 0,0 35-1,0-35-15,0 17 0,18 0 16,-18-17-16,0 17 16,0 18-16,0-18 0,0 1 15,0 16-15,0-16 0,0 34 16,0-34-16,17 34 15,-17-35-15,0 18 16,0-17-16,0-1 0,0 0 16,18 36-16,-18-36 15,0 18 1,0-18-16,0 0 0,0 36 16,0-53-1,0 35-15,0-18 0,0 18 16,0-18-16,0 18 15,0-18-15,0 0 16,0 1-16,0-19 16,0 19-16,0-19 0,0 36 15,0-35-15,0 17 16,0-17-16,0-1 16,0 19-1,17-36-15,-17 17 0,0 19 16,0-19-1,0 1-15,0 0 16,0-1-16,0 1 16,18-1-1,-18 1 1,0 0 46,-18-1-46,18 1 0,18-18 93,0 0-93,-1 0-1,1 0 1,0 0-16,17 0 16,-17 0-1,-1 0-15,1 0 0,35 0 16,-36 0-16,1 0 15,17 0-15,-17 0 16,35 0-16,-18 0 16,-17 0-16,17 0 15,-17 0-15,35 0 16,-36 0-16,19 0 0,-19 0 16,18 18-16,1-18 15,-1 0-15,0 0 16,1 0-16,-19 0 15,18 0-15,1 0 0,-1 0 16,18 0 0,-18-18-16,36 18 15,-36 0-15,-17 0 0,17 0 16,18 18-16,-18-18 16,-17 0-16,17 0 0,18 17 15,18-34 1,-36 17-16,0 0 0,0-18 15,36 18 1,-36-18-16,0 18 0,-17 0 16,17 0-16,18 0 15,-35 0-15,0 0 0,-1 18 16,36-18 0,-35 0-16,-1 18 0,19-18 15,-1 0-15,-17 0 16,17 0-16,-17 0 15,-1 0 1,1 0 0,-18 17-1,-18-17 1,1 0 0</inkml:trace>
  <inkml:trace contextRef="#ctx0" brushRef="#br2" timeOffset="25171.32">13406 9402 0,'-18'0'31,"0"0"-15,1 0-16,-1 0 0,-17 0 16,-1 17-16,-34-17 15,35 0-15,-18 0 16,-71 0-1,71 0-15,-53 0 16,54 0-16,-54-17 16,70 17-16,-16 0 15,16 0-15,1 17 0,-18-17 16,35 18-16,1-18 16,-1 0-16,18 17 15,-17-17-15,-1 0 16,0 0-1,18 18 1,-17-18-16,17 18 0,0-1 16,0 1-1,0 0-15,0 17 16,17 0-16,-17 0 16,0 1-16,18-1 0,-18 71 15,18-53 1,-18 17-16,17 1 15,-17-1-15,18 19 0,-18-1 0,0 106 16,0-88-16,0 0 16,-18 105-16,18-105 15,0 0-15,0-18 16,18 18-16,-18-18 0,0 0 0,0 53 16,0-70-1,0 35-15,0-53 16,0 0-16,0-18 0,0 0 15,0 0-15,0 1 0,0-19 16,0 36 0,0-35-16,0 0 0,17 17 15,-17-18 1,18 1-16,0-18 16,-1 0-1,1 18 1,0-18-16,35 17 15,-18 1-15,53 0 16,-53-18-16,89 0 16,-54 0-16,1 0 15,-1 0-15,54 0 16,-54 0-16,54 0 16,-54 0-16,-17 0 0,18 0 15,17 17-15,-53-17 16,1 0-16,-1 0 15,-17 0-15,-36-17 47,18-19-47,0 19 16,0-54-16,0 18 16,0 0-16,0-17 0,0-1 15,18-123 1,-18 88-16,0-141 15,-18 89-15,0-160 16,1 142-16,17 17 0,0 18 16,0 0-16,0 17 0,0-70 15,-18 18 1,18 105-16,-18 1 0,-17-54 16,35 71-1,-35-70-15,35 88 16,-18-1-16,18 19 0,0-1 15,0 1-15,-17 34 32,17 1-32,0-1 15,0 19-15,0-19 16,-36 1 0,19 0-16,-1-18 0,-35 0 15,18 0-15,0 0 16,-1 0-16,1 0 15</inkml:trace>
  <inkml:trace contextRef="#ctx0" brushRef="#br2" timeOffset="26026.46">14764 10178 0,'0'17'47,"0"54"-31,0-18-16,17 17 15,-17 1-15,18 17 0,0 106 16,-1-106-16,1 106 16,-18-105-16,18 52 15,-18-71-15,17 18 16,-17-52-16,18-19 16,-18-34-1</inkml:trace>
  <inkml:trace contextRef="#ctx0" brushRef="#br2" timeOffset="27276.99">14870 10125 0,'0'0'0,"17"17"47,19-17-32,-1 0-15,53 0 16,-35-17-16,0 17 0,0 0 16,88-18-16,-71 18 15,1 0-15,105 18 16,-87-18-16,16 17 0,125-17 15,-124 0 1,105 0-16,-123 0 16,89 0-16,-107 18 15,71-18-15,-88 18 16,0-18-16,-17 0 16,16 0-16,19 0 15,-53 0-15,17-18 16,-17 18-16,17 0 15,-18-18-15,1 18 16,-18 18 31,18 0-31,-18-1-1,17 1-15,-17 35 16,0-18-16,0 0 0,0 18 15,0 36 1,0-37-16,0 1 0,0 71 16,0-54-16,0 1 15,18 70-15,-18-70 16,0 70 0,0-71-16,18 71 15,-1-88-15,19 18 16,-19-36-16,1-17 15,-18-1-15,18-17 16,-18-17 15,-18 17-15,0 0 0,1 17-1,-1-17-15,0 0 0,-17 18 16,17-18-16,-17 0 0,0 0 15,17 18-15,-35-18 16,-17 0-16,17 0 16,-35 0-16,35 0 15,-53 0-15,53 0 16,-88 0 0,70-18-16,-70 18 15,53 0-15,-18 0 0,18 0 16,-18 18-16,-106-18 15,107 0-15,-72 0 16,89 0-16,17-18 0,1 0 16,-54 1-1,72-1-15,16 0 0,-17 18 16,0-17-16,36-1 16</inkml:trace>
  <inkml:trace contextRef="#ctx0" brushRef="#br2" timeOffset="31070.8">13141 12771 0,'0'17'47,"0"18"-47,0 1 15,0 34-15,0-34 16,0 52-16,0-71 15,35 54-15,-17-71 16</inkml:trace>
  <inkml:trace contextRef="#ctx0" brushRef="#br2" timeOffset="31643.47">16034 12083 0,'17'0'31,"54"0"-15,-36 0-16,18 0 0,-18 0 16,1 0-16,-1 53 15,-35-36-15,0 54 16,-18-36-16,1 0 15,-19 18-15,1 18 16,18-54-16,-1 19 0,36-1 16,-1-17-16,18-1 15,36-17-15,-18 0 16,35 0-16,-35 0 16,-18-17-16,-17 17 0</inkml:trace>
  <inkml:trace contextRef="#ctx0" brushRef="#br3" timeOffset="38317.11">28875 8449 0,'-18'-18'15,"18"1"1,0-1-1,18 18 17,17 0-17,-17 18-15,17-18 16,36 17-16,-36 1 16,0-18-16,0 18 0,36 17 15,-36-17-15,18 17 16,-35 0-1,-1-17-15,1 17 0,0 0 16,-18 1-16,17-1 0,-17 35 16,0-17-16,0 53 15,0-71-15,0 71 16,0-53-16,0-17 16,0 69-1,18-52-15,-18 0 0,0 0 16,0-18-16,0 89 15,0-71-15,0 53 16,18-36-16,-18-17 16,0 18-16,0-18 0,0 88 15,0-88-15,-18 88 16,18-88-16,18 70 16,-18-70-16,35 35 15,-35-53-15,18 1 16,35 52-1,-36-53 1,18 0-16,-17-17 16,17 0-16,-35-1 15,18-17-15,0 18 0,-36-18 47,0-18-16,1 18-15,-1 0-16,18-17 16,-18 17-1,1 0-15,-1 0 16,1 35 0,-1-17-16,18-1 15,-18 1-15,1 35 16,-1-35-16,0 17 15,1-18-15,-1 36 16,18-35-16,0 17 16,-18 18-16,18-18 15,0 1-15,-17 34 16,17-52-16,0 17 0,0 0 16,0 36-1,-18-18-15,18-18 0,0 53 16,-18 71-1,18-106 1,0 106-16,-17-106 16,17 70-1,0-52-15,0 70 16,0-53-16,0-17 16,0 17-16,0 0 0,0 0 15,0 0-15,17-17 0,-17 17 16,0-17-16,18 17 0,-18 71 15,0-71-15,0 53 16,0-70-16,0 34 16,0-52-16,0 35 15,0-35-15,0-17 16,0-1-16,0 18 16,0-18-16,0 0 0,0 1 15,18-1-15,-18 0 16,0-17-16,0 17 15,0-17-15,0-1 63,-36-17-63,36 18 16,-52 0-16,34-1 15,-35 19 1,18-19-16,-36 36 15,18-35-15,18 35 0,0-18 16</inkml:trace>
  <inkml:trace contextRef="#ctx0" brushRef="#br3" timeOffset="43438.47">28787 2293 0,'17'0'32,"1"0"-17,0 0 1,35 0-1,-18-18-15,71 18 16,-53-17-16,-1 17 0,72-18 16,-71 18-16,35 0 15,-35 0-15,-18-17 16,18 17-16,-35 0 16,-1 0-1,-17-18 1,-17 18-1,-1 0-15,1 0 16</inkml:trace>
  <inkml:trace contextRef="#ctx0" brushRef="#br3" timeOffset="44228.81">29087 1993 0,'0'18'109,"-18"-18"-93,0 17-16,-17 1 15,17 0-15,-17-1 16,17 1-16,-17 0 16,18-1-16,-19-17 15,19 18-15,-1 17 16,0-35-16,18 36 16,0-19-16,0 1 15,0-1-15,18 1 0,-18 0 16,18-1-16,17 19 15,0-19-15,18 19 16,-18-19-16,18 18 16,-35 1-16,17 17 15</inkml:trace>
  <inkml:trace contextRef="#ctx0" brushRef="#br3" timeOffset="47182.03">28628 2822 0,'0'-17'16,"35"17"-1,0 0 1,18 0-16,18 0 16,-36 17-16,1 1 15,-19-18-15,36 35 16,-35-17-16,-1 17 0,1-17 16,-18 52-1,18-17-15,-18-18 0,0 18 16,-18 0-16,18-17 0,0 16 15,0-16-15,-18 70 16,18-71-16,0 18 0,0 53 16,0-71-1,18 71-15,0-53 16,-1-18-16,1 18 16,0 0-16,-1-18 0,1 36 15,-1-18-15,-17-18 16,18 0-16,-18 0 0,0 1 0,0 34 15,0-52 1,18 17-16,-36-35 78,18 18-47,-18-1-15,18 1-16,0 17 16,0-17-1,-17 17-15,17 0 16,0 1-16,-18-19 0,18 19 16,-17 34-16,17-34 15,-18-1-15,18 0 16,0 36-16,0-36 15,0 0-15,0 0 0,0 18 16,0 18-16,0-18 16,0-18-16,0 18 0,18-18 15,-18 18-15,0 35 16,0-35-16,17-17 16,-17 17-16,0 35 15,0 0-15,0-35 16,0-18-16,0 18 0,0 0 15,0 35 1,0-53-16,0 54 0,0-54 16,0 35-1,0-34-15,0 17 0,0 17 16,0-35-16,0 18 16,0 0-16,18 53 15,-1-53-15,1 35 16,-18-52-16,18 34 15,-18-35-15,17 1 16,-17-19-16,0 1 0,18 17 16,-18-17-16,0-1 0,0 36 15,0-17-15,-18 34 16,18-34 0,0 16-16,0-34 15,0 35-15,0-35 16,0-1-16,0 1 15,0 0-15,0-1 16,0 1-16,0 17 16,0-17-16,0 17 15,0-17-15,0-1 0,0 19 16,0-19-16,0 1 0,0-1 16,0 1-1,0 0 1,0-1-16,0 1 15,0 0 17,-17-18-1,17 17-15,0 1-1,-18-18-15,18 18 16,-18-18-1,18 17 1,-17-17-16,-1 18 16,1 0-1,-1-1 1,0-17-16,-17 18 16,17-18-16,-35 17 15,18-17-15,0 0 16,17 0-16,1 18 0,-1-18 15</inkml:trace>
  <inkml:trace contextRef="#ctx0" brushRef="#br3" timeOffset="49179.25">28698 8767 0,'0'17'47,"18"-17"-32,0 18-15,35 17 16,-36-35-16,54 35 16,-18-17-16,17 0 15,-34-1-15,-1 1 0,18 0 16,-36-18 0,1 17-16,0-17 15,-36 0 1,0-17-1</inkml:trace>
  <inkml:trace contextRef="#ctx0" brushRef="#br3" timeOffset="49589.91">28751 9084 0,'0'18'15,"-17"-36"32,-1-17-31,0 17-16,-17-17 15,0 17-15,0-17 0,17 0 16,-17-18 0,-1 0-16,36 18 15,-17 17-15,17 0 0,0 1 16,17-1-16,1 18 16,17-18-16,18 18 15,-17 0 1,16 0-16,-16 0 0,17 0 15,-18 0-15,53 0 16,-70 0-16,35 18 16,-36-18-16</inkml:trace>
  <inkml:trace contextRef="#ctx0" brushRef="#br1" timeOffset="58699.02">28258 9225 0,'-18'0'0,"18"-17"16,-18 17-1,1-18 1,17 0-16,-18 1 16,0 17-1,1-18 1,-1 18 0,0 0-16,-35 0 15,36 0-15,-18-18 0,17 18 16,-35 0-16,18-17 15,17 17-15,-35-18 16,18 18-16,17-18 16,-17 18-16,0 0 0,17-17 15,-52 17-15,52 0 16,-53 17-16,36-17 16,-18 36-1,18-19-15,17-17 0,-17 18 16,17-18-16,-17 18 15,17-1-15,-17 1 16,17-18-16,-17 35 16,18 0-16,-36 18 15,35-17-15,-35 17 16,35-18-16,1 18 16,-1-18-16,1 0 15,-1 18-15,18 0 16,0-18-16,-18 36 15,18-36-15,0 18 0,-17 0 16,17-18-16,0 18 16,0-17-16,0 52 15,-18-53-15,18 18 0,0 35 16,0-35-16,0 0 16,-18-18-16,18 18 0,0 0 15,-17 35 1,17-35-16,-18 35 15,18-52-15,0 52 16,0-35-16,0-18 0,18 53 16,-18-35-16,0 35 15,0-35-15,0 0 16,0 0-16,0-18 16,0 71-16,0-71 15,0 18-15,17 36 16,-17-54-16,0 0 0,0 0 15,0 18-15,18-17 0,-18 34 16,18-35 0,-18 1-16,17-1 0,-17-17 15,18 17-15,0-17 0,-18 34 16,17-34-16,-17 0 16,18-1-16,-1 1 0,1 35 15,0-35 1,-1-1-16,1 1 0,17 0 15,18-1 1,-35-17-16,-1 18 0,1-18 16,35 17-16,-18-17 15,-17 0-15,17 18 0,0-18 16,36 18 0,-36-18-16,36 17 15,-36-17-15,0 0 0,1 0 16,-1 0-16,0 0 0,36 0 15,-36-17-15,36 17 16,-36 0 0,-17-18-16,17 18 0,35-18 15,-34 18-15,17-17 16,-18-1-16,-17 18 16,17-17-16,-18-1 0,19 18 15,17-53-15,-36 35 16,36-35-1,-35 36-15,35-54 16,-36 18-16,1 18 16,-18-18-16,18 0 0,-1-70 15,1 52-15,-18 1 16,18-89-16,-1 71 16,-17 17-16,0-88 15,0 71-15,0 0 0,0 0 16,0-18-16,0-106 15,0 106-15,-17-141 16,-1 124-16,0 0 16,1-1-16,-1 18 0,18 18 15,-18 17-15,-17-17 16,17 53-16,-34 0 16,-1-1-1,35 19-15,0-1 0,-17 1 16,17 17-16,1-18 0,-36-17 15,35 35-15,-17 0 16,17 0-16</inkml:trace>
  <inkml:trace contextRef="#ctx0" brushRef="#br1" timeOffset="59788.68">7073 10918 0,'-17'0'16,"17"18"-16,35 0 15,53-1 1,-17-17-16,87-17 15,19-19 1,-71 19-16,-1-18 0,89-18 16,-105 35-1,-1-17-15,-18 17 0,36-17 16,-71 17-16,-17 1 16,-36 34-1,-52 1 1</inkml:trace>
  <inkml:trace contextRef="#ctx0" brushRef="#br1" timeOffset="60244.3">7303 10460 0,'0'0'15,"0"18"16,0-1-31,0 1 16,-18 17-16,-17 0 16,17 1-16,-17-1 0,-36 18 15,36-18 1,-18 0-16,18 1 0,-1-1 16,1-17-16,17-1 0,1 36 15,17-35-15,17 17 16,-17-17-16,36 17 0,-1-17 15,36 35 1,-19-53-16,1 17 0,0 1 0,36-18 16,16 35-1,-69-35-15,-1 35 16,-17-17-16</inkml:trace>
  <inkml:trace contextRef="#ctx0" brushRef="#br3" timeOffset="70216.59">28187 13653 0,'-18'0'15,"36"0"1,0 0 15,-1 0-31,1 17 16,17 1-1,0-18-15,18 35 16,0-17-16,35-1 16,-17-17-16,-18 18 15,0-18-15,35 0 16,-35 0-16,-35-18 0,17 18 15,-17 0-15,-1 0 0,-17-17 16,-17 17 0,-1 0-16</inkml:trace>
  <inkml:trace contextRef="#ctx0" brushRef="#br3" timeOffset="70733.66">28540 13476 0,'-18'0'15,"0"0"16,-17 0-31,18 0 16,-36 18 0,17-1-16,1-17 0,0 18 15,0 0-15,-36-1 16,36 1-16,17 17 16,18-17-16,0 17 15,0-17-15,53 35 16,-18-36-16,1 1 0,-1 0 15,-18-1-15,19 1 0,-1-18 16,0 35-16,-17-35 16,-18 18-1</inkml:trace>
  <inkml:trace contextRef="#ctx0" brushRef="#br3" timeOffset="71450.18">20161 13353 0,'18'-18'16,"0"18"-16,34-18 15,-16 18-15,34 0 16,-17 0-16,0-17 16,-18 34-16,71-17 15,-70 18-15,-1-18 0,0 0 16,0 18-1,-17-18-15,-36 0 16</inkml:trace>
  <inkml:trace contextRef="#ctx0" brushRef="#br3" timeOffset="71721.14">20426 13123 0,'-53'0'16,"106"0"-16,-141 18 0,35 0 0,-53 35 15,71-36-15,-18 18 16,35 1-16,-17-1 16,35-17-16,17-1 15,19 19-15,-1-19 0,88 18 16,-70-17-16,18 0 15,-18-18-15,17 17 16,-17 1-16,36 0 0,-72-18 16,18 17-1</inkml:trace>
  <inkml:trace contextRef="#ctx0" brushRef="#br3" timeOffset="72481.12">15152 2822 0,'17'0'16,"19"0"-1,17 0-15,52 18 16,-34-18-16,17 18 16,0-1-16,18 1 0,88-1 15,-106-17-15,1 0 16,87 0-16,-123 0 15,0-17-15,0-1 16,-36 18-16,-17-17 16,-17-1-16,-18 18 15,-1-18-15,-34 18 0</inkml:trace>
  <inkml:trace contextRef="#ctx0" brushRef="#br3" timeOffset="72845.61">15716 2417 0,'-17'0'16,"-1"17"-16,-17 1 0,-53 17 15,35 0 1,0-17-16,-18 17 0,18-17 16,-106 35-16,89-18 15,17 0-15,18-17 0,17 0 16,0 35 0,18-18-16,18-17 0,0-1 15,52 36-15,-17-35 16,18-1-16,-1 19 0,1-19 15,-18 1-15,17 17 16,-17 0-16,-17-17 0,34 53 16,-52-36-16,-18-17 0</inkml:trace>
  <inkml:trace contextRef="#ctx0" brushRef="#br3" timeOffset="128693.02">17604 15752 0,'0'17'63,"0"1"-63,0 17 15,0 0-15,0 18 0,0 0 16,0 106 0,0-71-16,0 18 15,0-18-15,17 18 0,1 88 16,-18-106-16,18 0 16,-18-17-16,0 0 0,17 52 15,-17-88-15,18 18 16,-18-35-16,0-1 15,0-34 1</inkml:trace>
  <inkml:trace contextRef="#ctx0" brushRef="#br3" timeOffset="129567.18">17621 15734 0,'0'-18'16,"18"18"15,17 0-15,-17 18-16,17-18 0,18 0 16,0 0-16,0 18 0,88-18 15,-53 0-15,0 0 16,1 0-16,-1 0 15,18 0-15,-18 0 0,0 0 0,0 17 16,71-17 0,-71 0-16,53 18 15,-88-18-15,0-18 16,0 18-16,-18-17 0,36-1 16,-36 18-16,0-18 15,-17 18-15,0-17 16,-1 17-1,-17 17-15,18-17 16,0 18-16,-1 0 16,-17-1-1,18 1-15,-18-1 16,0 19-16,0 34 16,0-34-16,-18 87 15,18-70-15,0 18 0,-17 52 16,17-52-16,-18-1 15,18 18-15,0-17 16,0-1-16,18 89 16,-18-88-16,35 35 15,-18-54-15,1 37 16,0-54-16,-1 0 16,1-17-16,-18-1 0,0 1 15,0 0-15,-18-18 16,1 17-16,-36-17 15,35 0-15,-70 0 16,35 0 0,-17 0-16,-125 18 0,72-18 15,0 18-15,-160-1 16,142 1-16,18 0 16,-1-18-16,18 17 0,-70-17 15,105 0-15,-34-17 16,69-1-1,19-17-15,-19-18 16</inkml:trace>
  <inkml:trace contextRef="#ctx0" brushRef="#br3" timeOffset="130473.7">17657 15663 0,'-18'0'15,"36"-17"1,-1-1-16,1 0 16,-1 1-16,19-18 15,-19 17-15,1 0 0,-18 1 16,18-1-16,-1 18 0,-17-18 15,18 36 17,-18 0-17,18-18-15,-1 17 0,18 1 16,1-18-16,-1 0 16,18 0-16,0 0 15,0 0-15,70 0 16,-52 0-16,17 0 0,88 0 15,-87 0-15,16 0 16,1 0-16,18 0 0,105 0 16,-123-18-16,53 1 15,-89-1 1,18 0-16,-52 18 16,17-17-16,-18 17 15,-18-18-15,1 18 16,0 0-1,-18 18 48,0-1-47,-36 19-1,19-1-15,-18-17 0,17 17 16,-17-18-16,-1 36 15,1-17-15,17-19 0,1 1 16,-1 0 0,18-1-16</inkml:trace>
  <inkml:trace contextRef="#ctx0" brushRef="#br3" timeOffset="130994.26">19861 15469 0,'0'18'32,"0"35"-17,18-35-15,-18 52 16,0-17-16,0 0 0,0 0 15,0 17-15,-18 71 16,18-70-16,0-18 0,-17 18 16,17-19-16,0 1 15,0 0-15,0 0 0,-18 0 16,18 0-16,0 53 16,0-53-16,0-18 0,0 18 15,0 53-15,0-53 16,0 17-1,0-34-15,18 16 16,-18-34-16,17 17 16,-17-17-16,18 0 15,-18-1-15,18-17 16,-18 18 0,-18-18-1,0 0 1,1 0-1,-1 0-15,-17 18 16,17-18-16,-17 17 16,17-17-1,18 18-15,-17-18 0,-36 17 16</inkml:trace>
  <inkml:trace contextRef="#ctx0" brushRef="#br3" timeOffset="131610.44">18115 17674 0,'0'0'15,"-17"53"-15,17-35 0,0 17 16,17 36-16,1-36 16,-1 18-16,1-36 15,0 1-15,-1 0 16</inkml:trace>
  <inkml:trace contextRef="#ctx0" brushRef="#br3" timeOffset="131878.74">18344 17674 0,'0'0'15,"-17"35"-15,17-17 0,-18 17 16,36 1-16,-18-19 16,17-17-16,1 18 0,0-18 15,17 0-15,-17 0 16,-1 0-16,19-35 15,-36 17-15,17 0 16,-17-17-16,0 17 0,-17-17 16,-1 35-16,0-17 15,18-1-15,-17 18 0,-1 0 16</inkml:trace>
  <inkml:trace contextRef="#ctx0" brushRef="#br3" timeOffset="132140.19">18627 17709 0,'0'0'16,"0"53"-16,0-35 0,0 0 0,17 35 16,1-53-16,35 17 15,-35-17 1,17-17-16,-18-1 15,1 0-15,-18-35 16,0 18-16,-18-18 16,1 36-16,-36-19 15,35 19-15,1-1 16,-19 18-16,19 35 16,17 1-16</inkml:trace>
  <inkml:trace contextRef="#ctx0" brushRef="#br3" timeOffset="132534.15">19032 17709 0,'18'0'15,"0"36"-15,-1-36 16,19 35 0,-19-17-16,1-18 0,-1 17 0,1-17 15,17 0 1</inkml:trace>
  <inkml:trace contextRef="#ctx0" brushRef="#br3" timeOffset="132698.16">19156 17657 0,'-35'52'0,"70"-104"0,-88 140 15,35-71-15,1 54 16,17-53-16,0-1 0,0 1 15,17 17 1,1-35-16</inkml:trace>
  <inkml:trace contextRef="#ctx0" brushRef="#br3" timeOffset="132924.84">19403 17604 0,'0'53'15,"0"-18"-15,0 18 16,17-18-16,-17-17 0,0 17 16,0-17-16,0 17 15,18-18-15,-18 1 0,0 0 16,18-18-16</inkml:trace>
  <inkml:trace contextRef="#ctx0" brushRef="#br3" timeOffset="133174.17">19597 17745 0,'17'17'16,"-17"1"-1,0 0-15,18 17 16,0-17-16,-1-18 15,1 0-15,0 0 16,-1 0-16,-17-18 16,18 0-16,-18 1 0,0-36 15,0 35-15,0-17 16,0 17-16,-18-35 16,1 36-16,-1 17 15,0 17 1,18 1-16,0 0 0</inkml:trace>
  <inkml:trace contextRef="#ctx0" brushRef="#br3" timeOffset="133441.09">19861 17657 0,'0'17'0,"0"18"16,0-17-16,0 17 15,0-17-15,0 35 16,18-35-16,0-18 16,-1 17-16,1-17 0,35 0 15,-18-17-15,-17-19 16,-1 19-16,1-1 0,-18-17 16,0-36-16,0 18 15,-18 36-15,18-1 16,-17 0-16,-1 18 15,1 18-15,17 0 16</inkml:trace>
  <inkml:trace contextRef="#ctx0" brushRef="#br3" timeOffset="133631.97">20144 17727 0,'0'0'16,"35"35"-16,-17-17 0,17 17 16,-18-17-16,19 0 15,-19-1-15,1-17 16,-18-17 0</inkml:trace>
  <inkml:trace contextRef="#ctx0" brushRef="#br3" timeOffset="133777.16">20285 17709 0,'-36'53'16,"72"-106"-16,-89 142 0,35-36 16,18-36-16,0 18 15</inkml:trace>
  <inkml:trace contextRef="#ctx0" brushRef="#br3" timeOffset="134092.87">20426 17586 0,'0'0'15,"35"-18"-15,0 1 0,1 17 16,-19 0-16,1 17 15,-18 36 1,-18-17-16,18-1 0,-17 18 16,17-36-16,0 1 15,17 0-15,-17-1 0,18 1 16,17 0 0,1-1-16,-19 1 15,-34-1 1,-19-17-1,19 18 1,-1-18-16,-35 0 16,18 0-16,17-18 15</inkml:trace>
  <inkml:trace contextRef="#ctx0" brushRef="#br3" timeOffset="134686.81">21361 16563 0,'0'0'15,"0"18"-15,35-18 16,53 0-16,-17 0 16,87-18-1,-87 18-15,17 0 0,53-18 16,-70 18-16,-1 0 15,-17 0-15,0 0 16</inkml:trace>
  <inkml:trace contextRef="#ctx0" brushRef="#br3" timeOffset="134893.15">22172 16387 0,'0'0'0,"35"0"15,54 17 1,-19 1-16,36 17 15,-71 0 1,1-17-16,-19 35 16,-17-18-16,-17 0 0,-19-17 15,1 17-15,0-17 0,-54 35 16,54-53-16,-18 18 16</inkml:trace>
  <inkml:trace contextRef="#ctx0" brushRef="#br3" timeOffset="135632.16">23460 16193 0,'0'0'16,"-36"-18"-16,1 18 0,0 18 15,17-1-15,-17 18 0,0 1 16,17-1-16,0 0 15,1 18-15,17 0 0,17 53 16,19-53-16,34 17 16,-34-34-16,16-19 15,72 19-15,-54-36 16,-17 0-16,53-36 16</inkml:trace>
  <inkml:trace contextRef="#ctx0" brushRef="#br3" timeOffset="135871.06">23777 16633 0,'-17'53'15,"17"-17"-15,0-1 16,35 0-16,-17-17 16,34 0-16,-16-18 15,17 0-15,0-36 16,-36 19-16,18-36 15,-35 17-15,-17-17 16,-1 36-16,1-1 16,-1-17-16,-17 35 15,17 0-15,0 35 16,18-17-16</inkml:trace>
  <inkml:trace contextRef="#ctx0" brushRef="#br3" timeOffset="136194.37">24130 16845 0,'18'-17'16,"-36"34"-16,36-52 0,-18 0 16,0-1-1,0 19-15,0-19 16,17 19-16,1 17 16,-18 17-16,18-17 15,17 36 1,-18-19-16,1 1 15,0-18-15,-1 0 16,1-18 0,17 1-1,-17 17-15,17-18 16,-17 18-16,0 0 16,-18 18-1,17-18-15,-17 17 0,0 19 16,18-19-16,-18 1 15,17 0-15,-17-1 0,18-17 16</inkml:trace>
  <inkml:trace contextRef="#ctx0" brushRef="#br3" timeOffset="137072.67">24659 16704 0,'0'18'16,"18"-1"-16,-18 1 16,17 17-1,1 1-15,17-1 16,1-35-16,-19 0 0,1 0 16,0-18-16,-1 1 0,1-1 15,-1-35 1,-17 18-16,0 17 0,0-17 15,0 17-15,0 0 0</inkml:trace>
  <inkml:trace contextRef="#ctx0" brushRef="#br3" timeOffset="137534.41">25153 16986 0,'18'18'0,"-36"-36"0,36 54 15,-1-36-15,1-18 16,-18-17-16,18-1 16,-18 1-16,0-18 0,0 0 15,0-53 1,0 36-16,-18-71 15,0 70-15,18 18 0,0 0 16,0 18-16,0 0 0,36 35 16,-36 17-16,17 19 15,19 17-15,-1 70 16,-18-70-16,19 18 16,-19-19-16,19 54 15,-1-35-15,-17-53 16,-1-1-16,1-17 0,-1-17 15,19-54 1,-36 36-16,17-18 16,-17-53-16,0 53 15,0-18-15,0 1 16,-17-1-16,17 1 0,-18 35 16,0-1-16,18 19 0,-17 52 15,-1 18-15,18-18 16</inkml:trace>
  <inkml:trace contextRef="#ctx0" brushRef="#br3" timeOffset="137790.6">25682 16757 0,'0'0'16,"53"0"-16,-35 0 16,17 0-16,18-35 15,-35 17-15,-1 0 0,-17-17 16,0 17-1,0 1-15,-17 17 0,-1 0 16,-17 0-16,-18 17 16,35 19-16,1-19 0,17 19 15,0-19-15,17 19 0,1-19 16,-1 19-16,19-19 16,-1-17-16,0 18 0,36-18 15,-36 0-15,36-35 16</inkml:trace>
  <inkml:trace contextRef="#ctx0" brushRef="#br3" timeOffset="137946.99">26070 16669 0,'0'0'16,"71"-18"-16,-36 0 0,0 18 15,36-35 1,-36 35-16,1-17 0,-19 17 0,-17-18 15,0 0 1,-17 18-16</inkml:trace>
  <inkml:trace contextRef="#ctx0" brushRef="#br3" timeOffset="138090.68">26300 16475 0,'17'88'16,"-34"-176"-16,34 229 0,-17-88 15,18 35-15,-18-53 16,18 1-16,-18-1 0,0-18 16</inkml:trace>
  <inkml:trace contextRef="#ctx0" brushRef="#br3" timeOffset="138640.9">27111 16528 0,'18'0'15,"-1"0"-15,1 0 16,52 0-16,54 0 15,-54 0-15,1 0 16,0 0-16,87-18 16,-87 18-16,-1 0 0,36-18 15,-53 18 1,0 18-16,-35-18 16,-1 0-16,-17-18 15</inkml:trace>
  <inkml:trace contextRef="#ctx0" brushRef="#br3" timeOffset="138885.87">28046 16281 0,'17'0'16,"1"0"-16,0 17 16,52 1-1,-34 17-15,69 18 16,-34-35-16,-18-1 0,0 19 15,17-1-15,-52 0 16,-18-17-16,-53 17 16,18 0-16,-18-17 15,0 0-15,0-1 0,0 1 0,0 17 16,18-17-16,0 0 16,-1-1-16</inkml:trace>
  <inkml:trace contextRef="#ctx0" brushRef="#br3" timeOffset="139987.84">29422 16545 0,'-18'106'15,"18"-53"-15,0 0 16,18 70-16,-18-87 16,17-1-16,-17 0 0,36-17 15</inkml:trace>
  <inkml:trace contextRef="#ctx0" brushRef="#br3" timeOffset="140459.2">29404 16439 0,'0'0'16,"18"0"-16,17-17 16,18 17-16,88 0 15,-53 0-15,0 0 0,106 17 16,-105-17-1,-1 0-15,-18 18 0,1-18 16,-18 18-16,35-1 16,-70-17-16,17 18 0,-17-18 15,-18 18-15,0-1 32,0 36-32,-18-35 15,18 17-15,0 18 0,-18 0 16,18 0-16,0 17 0,0-17 15,0 71-15,18-71 16,-18 35 0,0-53-16,0 0 0,0-17 15,0 0-15,0-1 0,-18-17 16,1 0 0,-54-17-1,18 17-15,-70-36 16,35 19-16,-1 17 0,-17 0 15,-70 0-15,88 0 16,-36 0-16,72-18 16</inkml:trace>
  <inkml:trace contextRef="#ctx0" brushRef="#br3" timeOffset="141322.79">29475 16298 0,'0'0'16,"-18"0"-16,36 0 16,-1-17-1,1-1-15,17-17 0,53-18 16,-52 0-16,87-35 15,-52 35-15,123-71 16,-88 54 0,17-18-16,124-89 15,-124 89-15,124-71 16,-53 18 0,-105 88-16,34-70 15,-70 88-15,0-36 16,-35 53-16,-1-17 15,-17 17-15,18 36 110,-1 17-95,1-17-15,53 35 16,-36-35-16,53 34 16,-35-34-16,0-18 15,0 18-15,0-18 0,35 0 16,-35 0-16,0-18 16,-36 18-1,1 0-15,-36 18 16,1 35-1,-18-18-15,17 0 16,-70 71-16,17-35 16,1 17-16,-19-18 15,1 19-15,-18-19 0,-123 106 16,106-87-16,-124 52 16,141-88-16,0 17 15,-70 36 1,105-71-16,36 18 0,-18 18 15,53-36-15,0-17 16,17-18-16</inkml:trace>
  <inkml:trace contextRef="#ctx0" brushRef="#br3" timeOffset="141833.69">32085 15028 0,'0'0'0,"18"0"16,17 18-16,-17 17 15,-18 1-15,17-1 0,-17 106 16,0-71-1,0 1-15,18 70 16,-18 0-16,0-70 16,0-18-16,18 0 0,-18 35 15,17-53-15,-17 18 16,18-35 0,-36-18 30,1 0-30,-19 17-16,-34 36 16,35-17-16,-71 69 15,17-52-15,1 18 16,-123 88-16,105-71 16,-18 18-16,1-1 0,-1-16 15,-87 69 1,123-87-16,17-1 0,-35 36 15,71-70-15,-18 17 16,18-36-16,17 1 16</inkml:trace>
  <inkml:trace contextRef="#ctx0" brushRef="#br3" timeOffset="142617.57">29122 17533 0,'0'0'15,"-18"-18"-15,18 1 16,53-1 0,-35 18-16,35 0 15,-18 0-15,0 0 16,0 18-16,1-18 0,17 17 15,-53 1-15,0 17 0,0-17 16,-36 53 0,19-36-16,-1 0 0,0 0 15,1 18-15,17 0 16,17-35-16,19 35 16,-19-36-16,19 36 15,-36-35 1,0 0-16,-18-1 15,0-17-15,-35 18 16,18-18-16,0 0 0,17 0 16,1 0-16,-1-18 0,18 1 15,0-1-15,0 0 16</inkml:trace>
  <inkml:trace contextRef="#ctx0" brushRef="#br3" timeOffset="142828.41">29722 17762 0,'0'0'0,"17"18"16,36 35-16,0 0 15,0 0 1,-35-36-16,-1 1 15,1 17-15</inkml:trace>
  <inkml:trace contextRef="#ctx0" brushRef="#br3" timeOffset="142990.31">29916 17762 0,'0'0'0,"-53"53"15,17-35-15,19 17 0,-1 0 0,-17 36 16,17-36 0,18-17-16,0 0 0,0-1 15,35 1-15,-17-18 16</inkml:trace>
  <inkml:trace contextRef="#ctx0" brushRef="#br3" timeOffset="143441.31">30198 17568 0,'35'-17'0,"0"-1"16,-17 18-16,53-18 16,-36 18-16,18 36 15,-36-19-15,1 19 0,-18-19 16,0 71-16,-18-52 16,-17-19-16,17 19 0,-34 17 15,16-36 1,19 1-16,-1 17 15,18 0-15,18-17 16,17 0-16,0-1 0,-17 1 16,35 0-1,-36-18-15,1 17 16,-36-17-16,-35 18 16,18-18-16,0 0 15,0 0-15,-18 18 16,35-18-16,0 0 15</inkml:trace>
  <inkml:trace contextRef="#ctx0" brushRef="#br3" timeOffset="143670">30709 17762 0,'0'18'0,"0"-36"0,18 54 16,17-19-16,18 36 15,-18-35-15,36 35 16,-36-36-16,1 1 16,-19 0-16,1-1 0,-1-17 15,-17 18-15,0-36 16</inkml:trace>
  <inkml:trace contextRef="#ctx0" brushRef="#br3" timeOffset="143841.5">30992 17727 0,'0'0'0,"-71"71"0,36-36 16,-36 35-16,54-34 15,-19-1-15,19 18 16,17-35-16,0-1 0,17-17 16</inkml:trace>
  <inkml:trace contextRef="#ctx0" brushRef="#br3" timeOffset="144825.49">31415 17515 0,'0'18'0,"0"0"31,18 17-15,-1 0-16,1 1 0,-1-1 16,1 53-16,0-35 15,-18-18-15,35 36 16,-35-36-16,18-17 15,-18 17-15,0-17 0,17-18 16</inkml:trace>
  <inkml:trace contextRef="#ctx0" brushRef="#br3" timeOffset="145209.5">31997 17427 0,'0'53'16,"-18"-18"-16,1 54 15,17-36-15,-18-1 16,18 19-16,0-18 0,0 0 16,18 0-16,17 35 15,-17-53-15,17 18 16,-35-35-16,35-18 16,-17 0-16,17-18 15,-17 1-15,-18-36 16,0 17-16,-36-17 15,19 36-15,-36-19 16,35 36-16,-17-17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10-22T23:42:05.184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21343 11606 0,'-18'0'16,"36"0"15,0 0-15,-1 0-1,1 18 1,0-18 0,-1 0-1,1 0-15,17 0 16,-17 0-16,35 0 15,-18 0-15,36 0 16,-36 0-16,53 18 16,-35-18-16,53 0 15,-53 17-15,17-17 16,1 0-16,-1-17 16,19 17-16,87-18 15,-88 0-15,0 18 0,89-17 16,-89 17-16,106-18 15,-88 18-15,0 0 16,105 18-16,-105-1 16,123 1-1,-123-18-15,18 18 0,-1-18 16,1 0-16,-18 0 16,17 0-16,-17 0 0,88-18 15,-106 0-15,36 1 16,-89 17-16,0 0 15,-35-18-15,-35 18 16</inkml:trace>
  <inkml:trace contextRef="#ctx0" brushRef="#br0" timeOffset="3582.4">28540 15893 0,'17'-18'15,"-17"0"1,0 36 15,18 17-15,-18 1-16,18-1 0,-18 88 15,0-52-15,17 70 16,-17-70 0,0 70-16,18-88 15,0 17-15,-18-35 16,17-17-16,-17 0 0,0-1 16,18-17-16,-18-17 15</inkml:trace>
  <inkml:trace contextRef="#ctx0" brushRef="#br0" timeOffset="3954.14">28222 16281 0,'18'0'15,"0"-36"-15,-1 19 16,36-36 0,-18 18-16,-17-18 0,17 17 15,-17 1-15,0-18 16,17 18-16,-18-18 0,1 0 0,17-17 15,-35 34-15,18 19 16,-18-1-16,18 18 16,17 18-1,0 17-15,0 0 0,1 18 16,70 35-16,-53-35 16,17-35-16,-17 17 0,0-17 15</inkml:trace>
  <inkml:trace contextRef="#ctx0" brushRef="#br0" timeOffset="8686.93">1887 2611 0,'0'-36'16,"0"19"0,18 34-1,-18 36 1,18 0-16,17 88 15,-17-70-15,-1 17 0,18 0 16,-17-17-16,35 70 16,-35-88-16,-1-18 0,1-17 15,-18-1-15,18 1 16,-18-36-16,0 1 16</inkml:trace>
  <inkml:trace contextRef="#ctx0" brushRef="#br0" timeOffset="8921.07">1887 3334 0,'0'0'16,"71"106"-16,-36-53 0,0-18 0,36 0 15,-36-35 1,1 0-16,17 0 15,-18-18-15,18-34 16,-18 34-16,-17 0 0,35-35 16,-36 18-16,36-36 15,-35 36 1</inkml:trace>
  <inkml:trace contextRef="#ctx0" brushRef="#br0" timeOffset="10072.41">29704 3369 0,'18'0'47,"17"0"-47,0 0 16,18 0-1,-18 0-15,1 0 0,16-18 16,-34 18-16</inkml:trace>
  <inkml:trace contextRef="#ctx0" brushRef="#br0" timeOffset="11133.32">29722 3369 0,'0'0'16,"0"18"-16,0-1 0,17 19 16,-17-19-1,0 36 1,0-35-16,18 52 15,-18-34-15,0 52 16,0-53-16,0 89 16,-18-72-16,18 72 15,-17-53-15,17-1 0,-18 89 16,0-89 0,18 1-16,0 88 15,0-71-15,0 71 16,0-71-16,0 0 0,0 0 15,0 89 1,0-72-16,0-16 0,0 16 0,0-16 16,18 105-1,-18 0-15,0-106 16,-18 106-16,18-88 16,0 105-16,-17-105 15,17 0-15,0-18 16,0 124-16,0-106 0,0 0 15,-18-18-15,18 18 16,0 105-16,-18-105 16,18 18-16,0-19 15,0 1-15,0 0 0,0 106 16,0-106-16,0-1 16,18-16-16,-18 16 0,0 107 15,0-124-15,0 124 16,0-106-16,0-18 15,0 18-15,18 0 0,-18 0 16,0 105 0,17-123-16,1 124 15,-18-18-15,18-88 16,-18 0-16,0-18 0,17 18 16,-17 0-16,0-1 0,0 107 15,0-106 1,0-18-16,0 18 0,0-18 15,-17 18-15,17 88 16,0-106-16,0 106 16,0-106-16,-18 106 15,18-105-15,-18 87 16,18-88-16,0 89 16,0-107-16,0 18 15,0 54-15,18-72 16,-18 71-16,0-88 15,18 88 1,-18-70-16,0-1 0,17-17 16,-17 18-16,0 52 15,-17 1-15,17-54 16,-18-17-16,-17 71 16,35-71-16,0-18 15,-18 18-15,18-18 0,0 0 16,0 1-16,0-19 0,18 19 15,-1-36-15,-17 17 16,18-17-16,-18 18 0,18-18 16,-1 17-16,-17 1 15,18-18 1,-18 18 0,17-18-16,1 17 15,0-17-15,-1 0 16,36 0-1,-17 0-15,-19 0 0,1 0 16,-1-17-16</inkml:trace>
  <inkml:trace contextRef="#ctx0" brushRef="#br0" timeOffset="12847.11">30515 3422 0,'18'-18'0,"-18"1"16,18 17-16,-1 0 0,1 0 15,-1 0 1,1 0-16,0 0 0,17 0 15,-17 0-15,17 0 16,-17 0 0,17-18-16,-17 18 15,-1 0-15,1 18 32,-18-1-17,17 1-15,1 0 16,-18-1-16,18 19 15,-1-19-15,-17 1 16,0-1-16,0 36 16,0-17-16,0-19 0,0 19 15,0-1-15,0 0 0,0 0 16,0 1-16,0 52 16,0-35-16,0 0 15,0 0-15,0 0 0,0 17 0,0 1 16,0 87-16,0-69 15,0-19-15,18 124 16,-18-106-16,18 89 16,-18-89-16,17 18 15,-17 88-15,18-88 16,-18 105-16,0-105 16,18 123-16,-18-105 15,-18 105 1,18-105-16,0 123 15,0-124-15,0 124 16,0-123-16,0 122 16,0-122-16,0-1 15,-18 1-15,18-1 0,0 1 16,0 17-16,0 106 16,0-106-16,0-18 0,-17 1 15,17 141-15,0-142 16,0 18-16,0-17 15,0-1-15,0 18 0,0 124 16,0-142-16,0 18 16,17-17-16,-17 140 15,0-140-15,18-1 16,-18 1-16,18 140 16,-18-140-16,0-1 0,35 107 15,-35-107-15,17 1 16,1 105-1,0-106-15,-1 89 0,1-89 16,0 89-16,-1-106 16,1 106-1,-18-107-15,18-16 0,-1 105 16,-17-88-16,18-18 16,-18 0-16,17-18 0,-17 89 15,18-88-15,-18 70 16,18-71-1,-18-17-15,0 0 0,0 0 16,17 0-16,1 18 16,0-1-16,-18-52 15,17 17-15,-17-17 0,18-1 16,-18 1 0,0 0-16,-18-1 31,1-17-16,-1 0-15,-35 0 16,35 0-16,-52 0 16,35 18-16,-36-18 15,36 0-15,-53 0 16,52 0-16,-34 0 16,35 0-16,-1 0 15,1 0-15,-36 0 16</inkml:trace>
  <inkml:trace contextRef="#ctx0" brushRef="#br0" timeOffset="14069.2">30233 3598 0,'0'-35'16,"0"17"-16,-18 1 16,1 17-1,-1 35 1,-17 0-16,17 1 15,-17 34-15,35-17 16,0 18-16,18-54 16,-18 19-16,35-1 0,-17-18 15,52 19 1,-35-36-16,18 17 16,-17-17-16,16-17 15,-16-19-15,-19 19 0,19-54 16,-19 36-16,-17-36 15,-17 36-15,-1 0 16,0 0-16,-35-1 16,36 19-16,-36-19 15,18 19-15,-1 17 16,19 0-16,-19 17 16</inkml:trace>
  <inkml:trace contextRef="#ctx0" brushRef="#br0" timeOffset="15410.81">30286 9737 0,'0'-18'0,"0"0"16,-18 18 0,18-17-16,-17-1 15,-1 18 1,0 0-16,-17 18 16,35-1-16,-17 1 15,-1 0-15,0 17 0,-17 36 16,17-36-16,18 18 15,-17 17 1,34-34-16,1-1 0,0 0 16,17-17-16,-17-1 0,70 1 15,-53-18-15,0 0 16,1 0-16,16-18 0,1-52 16,-17 52-1,-36-17-15,17 0 0,-17-1 16,0-17-16,-17 18 0,-1 0 15,-35-36 1,18 54-16,-36-36 16,1 35-16,34 18 15,1 0-15</inkml:trace>
  <inkml:trace contextRef="#ctx0" brushRef="#br0" timeOffset="16223.05">30004 4604 0,'17'-18'47</inkml:trace>
  <inkml:trace contextRef="#ctx0" brushRef="#br0" timeOffset="16367.28">30409 4533 0,'18'0'16</inkml:trace>
  <inkml:trace contextRef="#ctx0" brushRef="#br0" timeOffset="16634.71">30039 5186 0,'18'0'0,"-1"0"15,1-18 1,0 18-16</inkml:trace>
  <inkml:trace contextRef="#ctx0" brushRef="#br0" timeOffset="16777.79">30321 5186 0,'18'-18'0,"0"18"16,-1-17-16,1 17 16</inkml:trace>
  <inkml:trace contextRef="#ctx0" brushRef="#br0" timeOffset="17233.76">29986 6103 0,'0'0'0,"18"0"16,-1 0-1,1 0 1,0 0-16,17 0 15</inkml:trace>
  <inkml:trace contextRef="#ctx0" brushRef="#br0" timeOffset="17384.09">30321 6156 0,'18'0'16,"-18"-18"-1</inkml:trace>
  <inkml:trace contextRef="#ctx0" brushRef="#br0" timeOffset="17801.68">30092 6932 0,'18'-18'32,"-1"18"-17,1-17 1,0 17-16</inkml:trace>
  <inkml:trace contextRef="#ctx0" brushRef="#br0" timeOffset="17945.68">30409 6897 0,'0'0'0,"18"0"15,0 0 1</inkml:trace>
  <inkml:trace contextRef="#ctx0" brushRef="#br0" timeOffset="18341.75">29951 7726 0,'0'0'16,"17"0"-16,1 0 16,17-18-1,-17 18-15,17-17 0</inkml:trace>
  <inkml:trace contextRef="#ctx0" brushRef="#br0" timeOffset="18502.62">30339 7655 0,'18'0'15,"-1"0"1,1 0-1,17 0-15,-17 0 16</inkml:trace>
  <inkml:trace contextRef="#ctx0" brushRef="#br0" timeOffset="18603.4">30603 7673 0,'0'0'0,"0"-18"16</inkml:trace>
  <inkml:trace contextRef="#ctx0" brushRef="#br0" timeOffset="19076.12">29933 8484 0,'0'-17'31,"18"17"-31,-1-18 16,1 0-16,0 18 16,-1 0-16</inkml:trace>
  <inkml:trace contextRef="#ctx0" brushRef="#br0" timeOffset="19203.5">30215 8449 0,'0'0'16,"18"0"-16,0 0 16,-18-18-1</inkml:trace>
  <inkml:trace contextRef="#ctx0" brushRef="#br0" timeOffset="19335.21">30462 8414 0,'36'0'0,"-72"0"16,89 0-16,-35-18 0,0 18 16</inkml:trace>
  <inkml:trace contextRef="#ctx0" brushRef="#br0" timeOffset="19703.89">29968 9049 0,'0'0'16,"0"-18"15,36 18-15,-36-18-16,17 18 15,1 0-15</inkml:trace>
  <inkml:trace contextRef="#ctx0" brushRef="#br0" timeOffset="19852.43">30215 9031 0,'18'0'16,"0"0"-1,-1 0 1,-17-18-16,18 18 0</inkml:trace>
  <inkml:trace contextRef="#ctx0" brushRef="#br0" timeOffset="21722.45">30092 10742 0,'0'-18'31,"35"18"-15</inkml:trace>
  <inkml:trace contextRef="#ctx0" brushRef="#br0" timeOffset="21873.05">30357 10760 0,'17'0'31,"1"0"-31,-1 0 15,1 0-15</inkml:trace>
  <inkml:trace contextRef="#ctx0" brushRef="#br0" timeOffset="22278.04">30092 11589 0,'0'-18'16,"18"18"0,-1 0-16</inkml:trace>
  <inkml:trace contextRef="#ctx0" brushRef="#br0" timeOffset="22434.97">30374 11518 0,'18'-17'15,"-1"17"-15,1 0 16,0 0 0</inkml:trace>
  <inkml:trace contextRef="#ctx0" brushRef="#br0" timeOffset="23112.94">30021 12471 0,'18'0'15,"-18"17"1,18-17-16,-1 0 15</inkml:trace>
  <inkml:trace contextRef="#ctx0" brushRef="#br0" timeOffset="23278.65">30339 12488 0,'18'0'0,"-1"0"15,1 0-15,-1 0 16,19 0-16,-19 0 16,1 0-1</inkml:trace>
  <inkml:trace contextRef="#ctx0" brushRef="#br0" timeOffset="23674.91">30110 13282 0,'17'0'31,"1"0"-15,0 0-16</inkml:trace>
  <inkml:trace contextRef="#ctx0" brushRef="#br0" timeOffset="23829.02">30462 13212 0,'18'0'0,"0"0"16,-1 17 0,1-17-16</inkml:trace>
  <inkml:trace contextRef="#ctx0" brushRef="#br0" timeOffset="24162.65">30110 13935 0,'0'0'0,"17"0"32,36 17-32,-35-17 15,-1 0-15</inkml:trace>
  <inkml:trace contextRef="#ctx0" brushRef="#br0" timeOffset="24307.94">30462 13935 0,'0'0'0,"18"0"0,0 0 15,-1 0 1,1 0-16</inkml:trace>
  <inkml:trace contextRef="#ctx0" brushRef="#br0" timeOffset="24513.81">30110 14323 0,'17'0'16,"1"0"-1,0 0 1,-1-18 0</inkml:trace>
  <inkml:trace contextRef="#ctx0" brushRef="#br0" timeOffset="24646.37">30515 14270 0,'0'0'16,"18"0"-16,0 0 0,-1 0 16</inkml:trace>
  <inkml:trace contextRef="#ctx0" brushRef="#br0" timeOffset="24853.17">30127 14764 0,'0'0'0,"18"0"16</inkml:trace>
  <inkml:trace contextRef="#ctx0" brushRef="#br0" timeOffset="24975.3">30339 14852 0,'0'18'0</inkml:trace>
  <inkml:trace contextRef="#ctx0" brushRef="#br0" timeOffset="27022.98">31044 9948 0,'18'0'32,"17"18"-17,-17-18 1,17 0-16,1 0 16,34-18-16,-35 18 15,1 0-15,-19 0 16,1-17-16,17 17 15,-52 0 17,-1 0-32</inkml:trace>
  <inkml:trace contextRef="#ctx0" brushRef="#br0" timeOffset="27344.7">31203 9825 0,'0'-18'16,"18"18"-1,-36 0 1,1 0 0,-36 18-1,35 0-15,-35 17 16,35-18-16,-17 1 15,18 0-15,-1-1 0,18 1 16,18 0-16,17 17 16,-18-17-16,19-1 0,17 1 15,-36-1-15,19 1 16,-1 17 0,-18-17-16,1-18 0,-18 18 15,0-1-15</inkml:trace>
  <inkml:trace contextRef="#ctx0" brushRef="#br0" timeOffset="28078.28">30992 3757 0,'52'0'16,"1"-18"-16,-17 18 0,87-35 16,-70 18-1,18-1-15,-18 18 0,35-18 16,-71 18-16,1 0 16,-36 0-1</inkml:trace>
  <inkml:trace contextRef="#ctx0" brushRef="#br0" timeOffset="28439.74">31309 3493 0,'-18'0'16,"-35"35"-1,36-18 1,-54 36-16,1 0 16,52-35-16,0 0 15,1 17-15,17-18 16,0 1-1,17 0-15,19-18 16,-1 17-16,-17-17 16,17 18-16,18 0 15,17-1-15,-34-17 16,-1 18-16,-17-18 16,-1 18-16</inkml:trace>
  <inkml:trace contextRef="#ctx0" brushRef="#br1" timeOffset="48576.9">5662 13141 0,'0'18'16,"0"17"-1,0-17-15,0 17 16,18 71-1,-1-53-15,36 70 16,0-52-16,-18-18 0,54 17 16,-36-35-16,52-17 15,-69 0-15,34-36 16,-52 18-16,17-35 16,-35 17-16</inkml:trace>
  <inkml:trace contextRef="#ctx0" brushRef="#br1" timeOffset="48884.28">5433 13600 0,'0'-18'15,"17"0"-15,1-35 16,17 18-16,1-71 16,-19 71-16,1-18 0,17-17 15,-17 34-15,-1 1 16,1 17-16,17 18 16,-17 18-1,35 35 1,0-18-16,-18-35 15,36 18-15,-36-1 16,-17-17-16</inkml:trace>
  <inkml:trace contextRef="#ctx0" brushRef="#br1" timeOffset="50407.08">32226 3545 0,'18'-17'15,"35"-1"-15,-18 18 16,53-17-1,-52-1-15,16 18 0,-16 0 16,17-18-16,-36 18 16</inkml:trace>
  <inkml:trace contextRef="#ctx0" brushRef="#br1" timeOffset="51541.68">32279 3581 0,'0'17'16,"0"1"-16,-17 35 16,17-35-16,0 52 15,0-35 1,0 1-16,0-1 0,0 18 0,0 0 15,17 35 1,-17-35-16,0 53 16,0-36-16,0-17 0,0 18 15,-17-1-15,17 71 16,0-70-16,0 88 16,0-89-16,0 18 15,-18-17-15,18 0 0,0 17 16,0 71-16,0-71 15,0 0-15,0 88 16,0-88-16,-18 1 0,18-1 16,0 0-16,-17 0 0,17 89 15,-18-89 1,18 106-16,0-106 16,0 88-16,0-87 15,0-1-15,0 88 16,0-88-16,0 1 15,0-1-15,18 71 16,-36-71-16,0 106 16,1-106-16,-1 106 15,0-106-15,18 89 16,0-89-16,-17 0 16,17 0-16,0 0 0,0 89 15,0-89-15,0 88 16,0-87-16,0 87 15,0-88-15,0 89 16,0-89-16,-18 88 16,18-88-1,0 0-15,0 1 0,-17 87 16,17-105-16,0 105 16,0-88-16,-18 71 15,18-71-15,-18 0 16,18 1-16,-17-1 15,17 0-15,-18 71 16,18-71-16,-18 88 16,18-88-16,-17 89 15,17-1-15,0-88 16,-18-17-16,18 105 16,0-87-16,0-1 15,0 0-15,0 0 0,18-17 16,-18 17-16,17 71 15,-17-89-15,18 89 16,-18-88-16,0-1 0,0 18 16,0-17-16,18-1 0,-18 89 15,17-88 1,-17 70-16,18-88 16,0 17-16,-18-17 0,17 0 15,1 35-15,-1-35 16,1 18-1,-18-36-15,18 18 16,-1-35-16,-17-1 16,0 1-16,18-18 31,-36 0-31,18-18 16,0 1-1,18 17 1,0 0-16,-1 0 0,1-18 15,17 18 1,-17 0-16,-1 0 0,19 0 16,-1 0-16,-17 0 0,-1 0 15,19 0-15,-19-18 0</inkml:trace>
  <inkml:trace contextRef="#ctx0" brushRef="#br1" timeOffset="53436.03">33320 3475 0,'18'0'32,"-18"-18"-17,35 18 1,-18 0-16,36 0 15,-35 18-15,17-18 16,-17 0-16,0 0 0,-1 0 16,-17 18 15,-17 17-15,17 0-16,-18 36 15,18-36-15,0 53 16,0-35-16,0-18 15,18 36-15,-18-18 0,0 53 16,0-36 0,17 36-16,-17-35 15,18-19-15,-18 19 0,0 0 16,0 70-16,0-71 16,-18 89-1,18-88-15,-17 17 0,17-18 16,-18 18-16,18 71 15,-18-71-15,18 89 16,0-89-16,-17 0 16,17 0-16,0 1 0,-18 87 15,18-88-15,-18 89 16,1-89-16,17 18 16,-18 70-16,18-88 15,-18 18-15,18-18 16,0 0-16,0 1 0,-17-1 0,17 106 15,0-106-15,-18 106 16,1-88 0,-1 88-16,18-106 15,-18 106-15,1-106 16,-1 18-16,18-18 16,0 18-16,-18 88 15,18-106-15,0 1 16,0 16-16,0-16 0,0 87 15,0-88-15,0 89 16,0-89-16,0 88 16,0-88-16,0 1 15,0 16-15,0-16 0,0 87 16,0-88-16,-17 0 16,17 1-16,0-19 0,-18 18 15,18 1-15,0-1 16,0-18-16,0 18 0,-18-17 15,18 17-15,0-17 0,0 17 16,0-17-16,0 17 0,0-18 16,0 89-16,0-71 15,18 71-15,-18-88 16,18 87 0,-18-87-16,17 88 15,-17-89-15,0 89 16,18-89-16,-18 19 0,0 52 15,0 17 1,0-87-16,18 0 0,-18-1 16,0 1-16,17-18 0,-17 17 15,36 54 1,-36-54-16,17-17 0,1 0 16,17 71-16,-17-72 15,-1 19-15,1-18 0,0 0 16,-1 0-16,19 35 15,-19-35-15,-17-18 16,18 18-16,-1-18 0,-17 1 16,0-1-16,18 18 15,-18 0-15,0-36 16,0 1-16,-18-36 47,1 1-32,-1 17-15,-17-18 16,-18 18-16,18 0 16,-18 0-1,18 0-15,-18 0 16,35 0-16,0 0 0</inkml:trace>
  <inkml:trace contextRef="#ctx0" brushRef="#br1" timeOffset="57413.83">32985 3722 0,'0'17'16</inkml:trace>
  <inkml:trace contextRef="#ctx0" brushRef="#br1" timeOffset="57803.84">32985 3722 0,'0'0'0,"0"-18"0,0 1 15,0-1 1,-18 0 0,0 18-16,-17 0 15,18-17-15,-36 17 16,35 17-16,0-17 15,-17 36-15,17-19 0,-34 36 16,52-18-16,-18 36 16,18-18-16,35 17 15,0-34 1,18 17-16,0-53 16,35 17-16,-35-34 15,18-19-15,-18 1 16,0-36-16,-18 36 15,0-53 1,-35 53-16,-17-1 0,-19 1 16,1 0-16,-53 0 15,53 35-15,-71 0 16,71 17-16</inkml:trace>
  <inkml:trace contextRef="#ctx0" brushRef="#br1" timeOffset="58497.92">32561 4445 0,'0'0'0,"18"0"15,0-18 1,-1 18-16,19 0 15,-19 0-15,1 0 0,0 0 16</inkml:trace>
  <inkml:trace contextRef="#ctx0" brushRef="#br1" timeOffset="58660.43">33038 4427 0,'0'0'0,"17"0"16,1-17 0,17 17-16,-17 0 0</inkml:trace>
  <inkml:trace contextRef="#ctx0" brushRef="#br1" timeOffset="58849.42">32579 4851 0,'0'17'16,"18"-17"0,35 0-1,-36 0 1</inkml:trace>
  <inkml:trace contextRef="#ctx0" brushRef="#br1" timeOffset="58970.85">32897 4921 0,'0'0'0,"17"0"0,36-17 15,-35 17-15,-1 0 16</inkml:trace>
  <inkml:trace contextRef="#ctx0" brushRef="#br1" timeOffset="59294.51">32579 5627 0,'0'0'0,"18"0"32,17-18-17,-17 18-15,-1 0 16</inkml:trace>
  <inkml:trace contextRef="#ctx0" brushRef="#br1" timeOffset="59422.51">32808 5715 0,'36'0'15,"-72"0"-15,89 0 0,-35 0 16</inkml:trace>
  <inkml:trace contextRef="#ctx0" brushRef="#br1" timeOffset="59956.04">32526 6597 0,'0'0'0,"0"18"0</inkml:trace>
  <inkml:trace contextRef="#ctx0" brushRef="#br1" timeOffset="60149.71">32597 6791 0,'0'0'0,"17"0"0,1-18 15,0 18-15,17 0 16,-17 0-16,34 0 16,-16 0-16</inkml:trace>
  <inkml:trace contextRef="#ctx0" brushRef="#br1" timeOffset="60289.39">32985 6809 0,'17'0'16</inkml:trace>
  <inkml:trace contextRef="#ctx0" brushRef="#br1" timeOffset="60589.94">32508 7444 0,'0'0'0,"18"0"31,17 0-31,1 0 16,-19 0-16,19 17 15,-19-17-15</inkml:trace>
  <inkml:trace contextRef="#ctx0" brushRef="#br1" timeOffset="60739.33">33020 7620 0,'18'-18'0,"-36"36"0</inkml:trace>
  <inkml:trace contextRef="#ctx0" brushRef="#br1" timeOffset="60929.84">32385 8008 0,'0'0'16,"-18"0"-16,36 0 16,0 0-1,17 0-15,-17 0 0,-1 0 16,1 0-16</inkml:trace>
  <inkml:trace contextRef="#ctx0" brushRef="#br1" timeOffset="61051.67">32685 8043 0,'53'18'0,"-106"-36"0,141 36 16,-35-18-16,-35-18 15,17 18 1</inkml:trace>
  <inkml:trace contextRef="#ctx0" brushRef="#br1" timeOffset="61168.48">32791 8202 0,'0'0'16,"0"35"-16,17-35 16,1 18-16,0 0 15,-1-18-15</inkml:trace>
  <inkml:trace contextRef="#ctx0" brushRef="#br1" timeOffset="61346.45">32403 8661 0,'-53'17'16,"106"-34"-16,-106 52 15,35-17-15,0-1 16,36 1-16,0-18 16,-18 18-16,35-18 15</inkml:trace>
  <inkml:trace contextRef="#ctx0" brushRef="#br1" timeOffset="61500.64">32614 8978 0,'0'0'15,"18"0"-15,0-17 0</inkml:trace>
  <inkml:trace contextRef="#ctx0" brushRef="#br1" timeOffset="61629.4">32791 9208 0,'17'-18'0</inkml:trace>
  <inkml:trace contextRef="#ctx0" brushRef="#br1" timeOffset="63960.18">32650 9648 0,'0'-17'16,"0"34"93,17 1-109,-17 0 16,0-1-16,0 19 15,0-1-15,0 36 16,0-36-16,0 0 0,0 0 16,0 36-16,0-36 15,0-17-15,0 17 16,0-17-16,0-1 15,0-34 17,0-1-32,0 0 15,18 1-15,-18-1 16,-18-35-16,18 36 16,0-36-16,0 17 15,0-16 1,0 16-16,0 19 0,0-1 15,18-17-15,-18 17 0,18-17 16,-18 17-16,0 0 16,0 1-16,0-1 15,0 36 17,0 35-17,0-18-15,-18 18 16,18-18-16,0 1 0,0 16 15,0-16-15,0-1 0,0 0 16,0 1-16,0-1 16,0-18-16,0 19 15,18-36-15,-18 17 16,0 1 15,-18-18-31</inkml:trace>
  <inkml:trace contextRef="#ctx0" brushRef="#br1" timeOffset="64906.4">32632 13441 0,'0'-18'15</inkml:trace>
  <inkml:trace contextRef="#ctx0" brushRef="#br1" timeOffset="65400.82">32632 13441 0,'71'-71'0,"-89"71"15,18-17 1,-18 17 0,1 0-1,17 17-15,-53 1 16,35 0-16,0-18 0,-17 52 16,0 1-1,17-35-15,1 35 16,17-18-16,52 36 15,-34-54-15,17 1 16,1 0-16,52-1 16,-53-17-16,18 0 0,18-17 15,-36-1-15,18-35 16,-36 18-16,19-36 16,-36 36-1,-18-36-15,0 36 16,-17 0-16,0 17 0,0 1 15,17-1-15,-17 18 0,17 0 16,-17 53 0,0-35-16,17 17 15</inkml:trace>
  <inkml:trace contextRef="#ctx0" brushRef="#br1" timeOffset="65939.66">32773 14093 0,'0'0'15,"-18"0"-15,18 18 16,0 17-1,0-17-15,18 35 16,-18-18 0,18-17-16,-18 0 0,17-1 15,-17 1-15,18-1 0,-18 19 16,0-19 0</inkml:trace>
  <inkml:trace contextRef="#ctx0" brushRef="#br1" timeOffset="66462.35">32861 14870 0,'0'-18'16,"0"0"-1,0 1 1,-17 17-16,-1 0 0,0 0 16,-35 17-16,36 1 0,-1 17 15,-17 18 1,35-18-16,0 1 0,35 17 16,0-36-16,1 19 15,-1-36-15,0 17 0,1-17 16,16 0-16,-16 0 15,34-35-15,-34 17 0,-19-17 16,1-18 0,-18 18-16,-18-18 15,-17 18-15,-36-36 16,36 53-16,-18 1 16,18-1-16,-53 18 15,52 0-15,19 0 16</inkml:trace>
  <inkml:trace contextRef="#ctx0" brushRef="#br2" timeOffset="74053.42">32367 10301 0,'18'18'15,"-18"17"-15,18 0 16,-1 54-1,1-37-15,0 37 16,-18-36-16,0-36 0,17 18 16,-17-17-16,18-18 15,-18-18 1,17-34 0,1-1-16,-18 35 15,18 0-15,17 18 16,-17 0-16,-1 18 15,1 0-15,-18 17 0,0-17 16,0-1-16,-18 18 16,1-17-16,-19 0 15,19-1-15,-1-17 16,0 0-16</inkml:trace>
  <inkml:trace contextRef="#ctx0" brushRef="#br2" timeOffset="74209.8">32738 10707 0,'0'0'15,"17"17"-15,1 1 16,0 17 0,-1-35-16,19 18 15,-19-18-15</inkml:trace>
  <inkml:trace contextRef="#ctx0" brushRef="#br2" timeOffset="74320.95">32861 10724 0,'-53'53'16,"106"-106"-16,-123 124 0,34-36 0,19 1 16,-18-19-16,17 18 0</inkml:trace>
  <inkml:trace contextRef="#ctx0" brushRef="#br2" timeOffset="74715.45">32262 11201 0,'0'0'0,"0"17"0,0 19 16,0-1-16,17 53 16,-17-35-16,0 35 15,18-70-15,-18 17 16,0-17-16,0-36 16,0-35-1,17 18-15,1 0 16,17-1-16,1 19 15,-19-1-15,19 18 0,16 35 16,-52-17-16,0 17 16,0 1-16,0-1 15,-17-18-15,-18-17 16,17 18 0,0-18-16,1 0 15,-1 0-15,18-18 16</inkml:trace>
  <inkml:trace contextRef="#ctx0" brushRef="#br2" timeOffset="75045.57">32614 11483 0,'0'18'15,"18"-1"1,0 1-16,-1-18 0,1 17 15,0-17-15,17 0 16,-18-17-16,1-1 16,0 18-16,-18-17 15,17 17-15,1 17 32,-18 18-32,18-17 15,-18 0-15,0 35 16,0-18-1,0-17-15,-18-18 0,0 17 16,1-17-16,-1 0 16,0 0-16,1 0 0,-36 0 15,35 0-15,-17 0 16</inkml:trace>
  <inkml:trace contextRef="#ctx0" brushRef="#br2" timeOffset="75432.84">32350 11853 0,'0'53'16,"0"-17"-1,0-1-15,0 0 0,17 0 16,-17 1-16,0-1 0,0-17 15,18 17 1,-18-18-16,-18-17 16,18-17-16,0-18 15,18 17 1,0-17-16,-1 17 0,19 0 16,-1 18-16,-18 0 15,1 18-15,0 17 16,-1 1-16,-17-19 0,0 18 15,-17 1-15,-1-19 16,0 1-16,1-18 0,-1 18 16,1-18-16,-1 0 15,0 0-15,1 0 16</inkml:trace>
  <inkml:trace contextRef="#ctx0" brushRef="#br2" timeOffset="75731.84">32720 12100 0,'0'53'16,"0"-106"-16,0 124 15,0-36-15,0 18 16,0-18-16,18 1 15,-18-19-15,17-34 16,1-1 0,-18 0-1,35 1-15,-35-1 16,36 36-16,-19-1 16,1 19-1,0 17 1,-18-36-16,0 18 0,0-17 15</inkml:trace>
  <inkml:trace contextRef="#ctx0" brushRef="#br2" timeOffset="76224.03">32350 12488 0,'0'18'15,"0"-36"-15,-18 54 0,18-1 0,0 53 16,0-35-16,0-18 0,0 53 16,0-52-1,0-19-15,0 1 0,0 0 16,0-1-16,0 1 15,0-36-15,35 1 16,-17-1-16,17-17 16,-17 17-1,0 18-15,-1 18 16,-17-1-16,18 1 16,-18 17-16,17-17 15,-17 17 1,18-17-16</inkml:trace>
  <inkml:trace contextRef="#ctx0" brushRef="#br2" timeOffset="76599.97">32667 13000 0,'18'35'15,"-36"-70"-15,36 88 0,0-36 0,-1-17 16,1 18-16,-1-18 16,1 0-16,17-18 15,-17 1-15,0-1 0,-18 1 16,0-19 0,-18 19-1,18 34 1,18 1 15,-1 0-31,19-18 16,-1 0-1,-18 0-15,1-18 16,-18 0 0,0 1-16,0-1 15,0 0-15,0 1 0,0-1 16,-18 18-16</inkml:trace>
  <inkml:trace contextRef="#ctx0" brushRef="#br2" timeOffset="77100.92">32438 13000 0,'18'0'15,"-18"18"1,17-18-16,1 0 16,-18 17-1,0 1 1,-35-1-16,17-17 16,0 18-16,-17-18 15,17 0-15,1 18 0,-19-18 16,19 0-16</inkml:trace>
  <inkml:trace contextRef="#ctx0" brushRef="#br2" timeOffset="79369.14">4180 10195 0,'0'-17'16,"18"-1"-16,-18 0 16,0 1-1,0-1-15,-18 0 16,18 1-16,-17 17 16,17 17 15,0 1-16,17 0-15,-17 35 16,0-36 0,0 36-16,0-18 15,0 18-15,0-17 0,-17 34 16,17 54-16,0-54 16,-18 107-1,18-107-15,18 71 16,-18-70-16,17-1 0,-17 1 15,0 0-15,18 52 16,-18-52-16,0-1 16,0 1-16,18-18 0,-18 17 15,0 18-15,0-35 16,0-17-16,17-1 0,-17-18 16,0 1-16,0 0 0,18-1 15,-18 1-15,18-18 31,-18 18 1,17-18 30,1 0-46,0 17-16,-1-17 15,18 0 1,-17 0-16,17 0 0,1 0 16,-1 0-16,71 0 15,-71 0-15,18 0 0,70 0 16,-52 0-16,-18 0 16,88 18-16,-70-18 15,-1 0-15,18 0 0,1 0 16,69-18-1,-87 1-15,-1 17 0,-17 0 16,53-18-16,-53 18 16,53 0-16,-36-18 15,-34 1-15,-19 17 16,19 0 0,-19-18-16,1 18 15,-18 18 1,18-18-1,-1 0 17,1 0-1,-18-18-15,0 0-1,0 1 1,-18-18-16,18-1 15,0 1 1,0-36-16,0 36 16,0 0-16,18-53 15,-18 52-15,0-17 16,0 1-16,0-19 0,0 0 16,0 1-16,0-1 15,0-17-15,0 18 0,0-89 16,0 106-16,0-71 15,0 72-15,-18-19 16,18 18-16,0 0 0,18-35 16,-18 53-16,17-54 15,-17 72-15,0-18 16,0 17-16,-17-17 16,17 17-16,-18 18 15,18-18-15,0 1 16,0-1-1,-17 18-15,17-18 16,0 1-16,-18 17 16,0 0-1,1 0 1,-1 0-16,0 0 16,1 0-1,-1 0-15,-35 0 16,36 0-16,-19 0 0,1 0 15,-18 0-15,-53 17 16,36-17-16,-107 0 16,71 0-16,1 18 15,-125-18-15,89 18 16,18-18-16,-107-18 16,125 18-16,16-18 0,1 18 15,0 0-15,-18 0 16,71 0-16,0 0 15,-1 18-15,19 17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10-22T21:25:21.63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28981 6403 0</inkml:trace>
  <inkml:trace contextRef="#ctx0" brushRef="#br0" timeOffset="2401.95">31521 4604 0,'0'-18'31,"-18"18"16,-17 0-32,17 0-15,-17 0 16,-36 0 0,36 0-16,0-18 0,-1 18 15,-34-17-15,52-1 16,-52 1-16,52 17 15,0 0-15,1 0 0,-1 0 16,1 0-16,17 17 31,0 1-15,-18-1-16,0 1 16,18 0-16,-17-18 15,17 17 1,0 1-16,0 0 15,0-1 1,0 1 0,17 0-16,-17-1 15,0 19 1,18-19-16,-18 1 16,0 17-16,0-17 0,0 17 0,0-17 15,0 17-15,0 0 0,0 0 16,18 54-16,-18-54 15,0 0-15,0 53 16,0-35-16,0 0 16,0 18-16,0-18 0,0 88 15,0-35 1,0 17 0,0-52-16,0-18 0,0 17 0,0 71 15,0-70-15,0 52 16,0-52-1,0-1-15,0 1 0,0-18 16,0 17-16,0 36 16,0-35-16,-18 35 15,18-53-15,-18 52 16,18-52-16,0-17 16,0-1-16,0 0 0,0 18 15,18-35-15,-18 17 16,18-17-16,-18-1 15,0 19 1,0-19-16,0 1 16,0-1-1,17-17 1,-17 18-16</inkml:trace>
  <inkml:trace contextRef="#ctx0" brushRef="#br0" timeOffset="3665.66">31485 4604 0,'0'-18'0,"18"18"78,17 0-63,-17 0-15,17 0 0,1-18 16,-1 18-16,35 0 16,-34 0-16,34 18 15,-35 0-15,-17-18 16,17 17-16,-17 1 0,17 0 16,-17-1-16,0-17 15,-1 18 32,-17 0-31,0-1-16,0 1 0,18 17 15,-18-17-15,18 17 16,-18 0-16,0 1 0,0-1 16,0 35-1,0-17-15,0 53 16,0-53-16,0 53 15,0-35-15,-18-19 16,18 19-16,0 17 0,-18 53 16,18-70-16,0 70 15,0-70-15,0-1 16,0 89-16,0-89 16,0 1-16,0 88 15,0-89-15,0 1 0,0-1 16,0 1-16,0-1 0,0 72 15,0-90 1,0 90-16,0-89 16,-17 52-16,17-52 15,0 0-15,0-18 16,0 1-16,0-1 0,0 0 16,0-17-16,0 0 15,-18-18 1,18 17-16,-18-17 31,1 18-15,-1-18 15,18 17-31,-18-17 16,1 0-1,-1 0-15,-17 0 16,0-17-1,-1 17-15,1 0 0,-71 0 16,53 17-16,0-17 16,-17 0-16,-36 0 15,53 0-15,0 0 16,0 0-16,-17-17 0,52 17 16,0-18-16,-17 18 15,17-17-15,1-1 16,-1 18-16,1 0 15</inkml:trace>
  <inkml:trace contextRef="#ctx0" brushRef="#br0" timeOffset="4492.19">31609 4974 0,'-18'-17'16,"1"-1"-16,-1 0 15,-17-17 1,35 17-16,-53-17 16,35 35-16,-52 0 15,34 0-15,1 18 16,0-1-16,-1 1 0,1 0 15,0 35-15,17-18 16,18 35-16,18-17 16,0-17-16,17 16 0,0 1 15,71 18-15,-53-36 16,17-17-16,-17 0 0,71-18 16,-71-18-1,0 0-15,-18-17 0,0 0 16,0-36-1,-35 36-15,0-18 0,-17 18 0,-1-18 16,-52-18 0,34 36-16,-17 17 0,18 1 15,-53-1-15,17 36 16,54-1-16,-1 19 16</inkml:trace>
  <inkml:trace contextRef="#ctx0" brushRef="#br0" timeOffset="5120.12">31521 5662 0,'0'0'15,"-18"-18"-15,18 1 16,-35-1 0,17 1-1,-17 17-15,17 0 0,-52 0 16,34 17-16,-34 18 15,52-17-15,1 17 16,-1-17-16,18 17 0,0 1 16,0-1-16,18 0 0,-1 0 15,54 36-15,-36-36 16,18-17-16,0 0 0,0-18 16,17 0-16,54-18 15,-71 0-15,35-52 16,-53 34-16,-17 1 15,-1-35-15,-17 17 16,-70-18-16,35 36 16,-71-18-16,35 35 15,-17 18 1,35 18-16,18 0 0,0 17 16,17-18-16</inkml:trace>
  <inkml:trace contextRef="#ctx0" brushRef="#br0" timeOffset="5816.08">31521 6350 0,'0'-18'15,"0"36"-15,0-71 0,0 35 16,0 1-16,-36 17 15,19-18-15,-36 18 16,0 18 0,18-1-16,-1-17 0,1 18 15,0 17-15,-18 1 16,35-1-16,1 18 16,17-18-16,17 53 15,19-52-15,-1-1 16,0 0-16,18 0 0,18-17 0,34 17 15,-34-35 1,-18 0-16,17 0 0,-17-17 16,0-1-16,18-52 15,-36 52-15,-17-53 16,-18 36-16,-18 0 0,0-1 16,1 1-16,-18 0 0,-71 0 15,35 17 1,-35 0-16,53 18 15,1 0-15,16 0 0,-34 36 16,52-19-16</inkml:trace>
  <inkml:trace contextRef="#ctx0" brushRef="#br0" timeOffset="6450.33">31556 6967 0,'0'0'0,"-18"-17"16,1 17-16,-1-18 16,0 18-16,-34-18 15,16 18-15,1 0 0,17 0 16,-52 36 0,52-19-16,-17 1 0,-18 53 15,35-19-15,18-16 16,0 17-16,18-18 0,17 18 15,36 35-15,-18-53 16,70 1 0,-52-19-16,-18 1 0,17-18 15,54-35-15,-89 17 16,0 0-16,0 1 0,1-36 16,-36 18-16,0-1 15,-18 1-15,0 0 0,-17-1 16,0-17-16,-71-17 15,53 35-15,-17-1 16,17 19-16,-53 17 16,53 0-16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10-22T22:24:15.33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15663 5045 0,'0'0'0,"0"88"0,18 124 16,-18-89-16,0 89 15,0-124-15,18 71 16,-18-106-16,0 35 15,17-53 1,1 0-16,0-35 16,-1 0-16</inkml:trace>
  <inkml:trace contextRef="#ctx0" brushRef="#br0" timeOffset="304.65">16140 5838 0,'17'106'16,"-34"-212"-16,34 265 0,-17-88 15,0-36-15,-17 0 16,17-52-16,17-19 16,-17-16-16,36-54 15,-36 53-15,17 0 16,1 18-16,17-18 15,0 53-15,1 0 16,-19 17-16,1 54 16,-18-36-16,18 36 15,-18-36-15,0 18 16,0-35 0,17 17-16,1-35 15</inkml:trace>
  <inkml:trace contextRef="#ctx0" brushRef="#br0" timeOffset="538.91">16563 5750 0,'18'18'15,"-1"-18"-15,54 18 16,-36-18-16,53-18 16,-52 18-16,-1 0 0,35-35 15,-52 35-15,-18-18 16,0 0-16,-18 1 16</inkml:trace>
  <inkml:trace contextRef="#ctx0" brushRef="#br0" timeOffset="756.49">16704 5274 0,'18'88'0,"-36"-176"0,53 229 16,-35-17-16,0-71 15,0 17-15,0-17 16,0 0-16,0 17 0,18 19 15,0-36-15,-18-18 16,17 0-16,1-17 0,17 17 16,-17-17-16</inkml:trace>
  <inkml:trace contextRef="#ctx0" brushRef="#br0" timeOffset="1157.52">17004 5944 0,'18'53'16,"-36"-106"-16,53 106 0,0-35 15,-17-18-15,35-18 16,-35 1-16,17-36 16,-35 35-16,0-35 15,0 35-15,-18 1 16,1 17-16,-1 0 15,18 17-15,0 36 16,0-17-16,0 34 16,18-34-16,17 16 15,0-34 1,-17-18-16,17 0 0,36 0 16,-54-18-16,19-17 15,-36 0-15,17 0 16,-17 17-16,0-17 0,0-18 15,0 35-15,0 0 16,18 18 0,0 0-16,17 0 15,18 18-15,-36-18 16</inkml:trace>
  <inkml:trace contextRef="#ctx0" brushRef="#br0" timeOffset="1416.99">17692 5768 0,'-35'0'16,"70"0"-16,-88 0 0,35 18 16,18-1-16,18 18 15,0-17-15,-1 17 0,54 36 16,-36-36-1,-17 1 1,-18-1 0,-36 0-16,1-17 15,17-18-15,1 0 16,-1 0-16,1-18 16</inkml:trace>
  <inkml:trace contextRef="#ctx0" brushRef="#br0" timeOffset="1729.82">17886 5944 0,'17'-17'15,"1"-1"-15,0 18 16,-18-18-16,17 18 16,1-35-16,0 35 15,-1-18-15,-17 1 16,0-1-16,-17 18 15,-1 0-15,0-17 16,1 17-16,-1 17 16,0 1-16,1-1 15,17 36-15,0-35 16,35 35 0,-17-35-16,35 17 15,-18-17-15,36-1 16,-36-17-16,0 0 0,0-17 15,18-1-15,-17 0 16</inkml:trace>
  <inkml:trace contextRef="#ctx0" brushRef="#br0" timeOffset="1930.37">18362 5838 0,'0'0'15,"-35"36"-15,17-19 16,18 36-16,0-35 16,0 0-16,18-1 0,35 1 15,-36-18-15,19 0 16,17 0 0,-1-35-16,-34 17 15</inkml:trace>
  <inkml:trace contextRef="#ctx0" brushRef="#br0" timeOffset="2091.3">18521 5874 0,'-35'-18'15,"70"36"-15,-88-54 16,71 36 0,17 0-1,-18 0-15,19 0 0,34 0 16,-17-17-16,35-18 16,-52 17-16,17-35 15,-36 18-15,-17-36 16,0 36-16,-17 0 15</inkml:trace>
  <inkml:trace contextRef="#ctx0" brushRef="#br0" timeOffset="2235.14">18733 5486 0,'17'123'16,"-34"-246"-16,34 299 0,1-52 15,-18-72-15,35 54 16,-17-70-16,-1-19 15,1 1-15,17 0 16,-17-18-16</inkml:trace>
  <inkml:trace contextRef="#ctx0" brushRef="#br0" timeOffset="2379.86">19015 5803 0,'17'53'16,"-17"-35"-16,18-1 15,0 19 1,-1-36-16,1 17 16,0-17-16,-18-17 0</inkml:trace>
  <inkml:trace contextRef="#ctx0" brushRef="#br0" timeOffset="2480.77">19068 5644 0,'0'-17'15,"17"34"1,1-17-16</inkml:trace>
  <inkml:trace contextRef="#ctx0" brushRef="#br0" timeOffset="2884.79">19332 5821 0,'0'35'15,"18"-17"-15,0-18 16,-1 0 0,1-18-1,-18 0 1,0 1-16,0-36 16,0 35-16,0 1 15,-18 17-15,18 17 16,0 54-1,0-54-15,0 19 16,18-19-16,-1 1 0,1 0 16,17-1-1,1-17-15,-1-17 16,-17-1-16,17-17 16,-35 17-16,17 0 0,1 1 15,0 17 1,17 0-1,-17 17-15,-1 19 16,1-1-16,17 18 16,-17-35-16,17-1 15</inkml:trace>
  <inkml:trace contextRef="#ctx0" brushRef="#br0" timeOffset="3470.04">21361 5697 0,'0'0'15,"-71"0"-15,36 18 0,0 17 16,-1 36-16,19-36 15,34 0-15,1 1 0,0-19 16,70 19-16,-18-36 16,-17-18-16,18 0 0,35-35 15,-71 36-15,-17-19 16,-1-34 0,-52 17-16,0 18 15,17 17-15,-53 0 16,19 18-1,34 0-15</inkml:trace>
  <inkml:trace contextRef="#ctx0" brushRef="#br0" timeOffset="3704.25">21784 5715 0,'0'0'15,"35"53"-15,-17-18 16,-18 0-16,18-17 15,-1 17-15,1-17 0,17 0 16,-17-18-16,17 0 16,-17-18-16,-18-17 15,0 17-15,0-17 0,0-36 16,-18 36-16,0-36 16,18 36-16,-17 18 15,17-1-15,0 36 16</inkml:trace>
  <inkml:trace contextRef="#ctx0" brushRef="#br0" timeOffset="4064.58">22190 5856 0,'17'0'16,"-34"0"-16,52-18 15,-17 18 1,-1-17-16,1-1 0,0 1 16,-1-1-16,1 0 15,-18 1-15,0 34 16,-18 1 0,1 0-16,17 17 15,17-18-15,1 1 16,-1-18-16,36 0 15,-35-18 1,17-17-16,-35 18 16,18-1-16,-18 0 15,35 1 1,-17 17-16,52-36 16,-34 19-16,52-1 15,-53 0-15</inkml:trace>
  <inkml:trace contextRef="#ctx0" brushRef="#br0" timeOffset="4720.74">23936 4921 0,'0'0'0,"-18"0"0,1 36 16,17 16-16,0 72 15,0-36-15,35 71 16,0-89 0,53 36-16,-35-70 15,71-1-15,-54-35 16,-17 0-16,18-35 0,17-36 16,-70 36-16,17-36 15,-35 18-15,18-17 16,-36-71-16,0 70 15,-35-105-15,18 123 16,0 0-16,-18 18 16,35 52-16,1 54 15,17-1-15,17 89 16,19-71-16,34 71 16,-35-88-16,1-1 15,17-17-15,-18 0 0,0-18 16,0 0-16,1 1 0,17-19 15</inkml:trace>
  <inkml:trace contextRef="#ctx0" brushRef="#br0" timeOffset="5032.22">24888 5592 0,'0'0'15,"0"70"-15,0-35 0,0-17 16,0 0-16,0-36 31,18-17-31,-18-1 16,18-16-16,-18 16 0,35-52 16,0 53-16,18 0 15,-17 17-15,-19 18 16,36 18-16,-35 17 15,-18 18 1,17 0-16,-17 17 16,0-35-16,18-17 0,17 53 15,-17-71 1</inkml:trace>
  <inkml:trace contextRef="#ctx0" brushRef="#br0" timeOffset="5177.2">25347 5609 0,'0'0'0,"18"0"31,-1 0-15</inkml:trace>
  <inkml:trace contextRef="#ctx0" brushRef="#br0" timeOffset="5283.14">25400 5362 0,'18'0'16</inkml:trace>
  <inkml:trace contextRef="#ctx0" brushRef="#br0" timeOffset="5762.17">25365 5574 0,'17'35'31,"-17"-17"-31,0-1 15,18 36-15,-18-35 16,18 0-16,-18-1 0,17 1 16,1 0-16,0-1 0</inkml:trace>
  <inkml:trace contextRef="#ctx0" brushRef="#br0" timeOffset="6017.49">25718 5574 0,'0'0'16,"0"18"-1,0-1 1,17-17-16,-17 18 0,35-1 16,-17-17-16,17 0 15,-17 0-15,-18-17 16,0-1-1,-35 1 1,17-1-16,-17 18 16,35-18-1</inkml:trace>
  <inkml:trace contextRef="#ctx0" brushRef="#br0" timeOffset="6256.99">26053 5627 0,'0'35'16,"0"-70"-16,0 88 0,0-71 31,17-17-15,1 17-16,0-17 0,-1-18 16,1 35-16,-1 18 15,19-17 1,-19 34-16,36 19 15,-35-19-15,0 1 0,-1 35 16,1-36-16,-18 1 16,-18 17-16</inkml:trace>
  <inkml:trace contextRef="#ctx0" brushRef="#br0" timeOffset="7222.96">28928 4710 0,'0'0'15,"-53"-36"-15,35 36 16,1 0-16,-1 0 16,0 18-16,1 17 0,-1 53 15,18-17-15,0 17 0,35 71 16,-17-71-16,17 0 16,-17-17-16,17-1 0,53 36 15,-52-53 1,34 0-16,-35-35 15,-17-1-15,17-17 0</inkml:trace>
  <inkml:trace contextRef="#ctx0" brushRef="#br0" timeOffset="7545.57">29528 4710 0,'0'0'16,"-18"17"-1,18 71 1,0-35-16,18 0 0,-1 88 15,-17-70-15,18-1 16,-1-17-16,1 71 16,0-71-16,-1 17 15,1-52-15,0 17 16,-1-17-16,1-18 16</inkml:trace>
  <inkml:trace contextRef="#ctx0" brushRef="#br0" timeOffset="7903.76">30057 5292 0,'-36'35'15,"19"0"1,-1 18 0,36 0-1,17-35-15,18-1 0,-18 1 16,18-18-16,-18 0 0,1 0 16,17-18-16,-36 1 15,-17-1-15,0 0 16,0-17-16,-35-18 15,0 36-15,-1-1 16,1-17-16,0 35 0,0-18 16,17 18-16,36 0 15,-1 0 1</inkml:trace>
  <inkml:trace contextRef="#ctx0" brushRef="#br0" timeOffset="8308.44">30515 4886 0,'-17'-35'0,"34"70"0,-52-70 16,35 52 0,0 36-16,18 53 15,-1-35-15,19-1 16,-1 1-16,0-18 0,0 0 15,18 0-15,-17-18 0,52 18 16,-53-36-16,0-17 16,1-17-16,-19-1 0,19-52 15,-36 34-15,17-70 16,-17 53 0,0-88-16,0 71 15,0-36-15,0 88 16,-17 1-16,17 34 15,17 54-15,-17-18 16,0 17 0,18-17-16,-1 18 0,19 70 15,-19-88-15,19 53 16,-19-71-16,1 18 16,0-35-16,-18-36 15</inkml:trace>
  <inkml:trace contextRef="#ctx0" brushRef="#br0" timeOffset="8542.07">31221 4604 0,'0'0'16,"106"53"-16,-36-18 0,1 18 0,52 88 15,-70-53 1,-18 18-16,18 88 16,-53-88-16,0-18 15,0 0-15,-17-17 0,-36 52 16,35-87-16,-52 16 16</inkml:trace>
  <inkml:trace contextRef="#ctx0" brushRef="#br1" timeOffset="30881.34">4674 8996 0,'-17'17'0,"17"1"16,-18-18-16</inkml:trace>
  <inkml:trace contextRef="#ctx0" brushRef="#br1" timeOffset="31137.02">4674 8996 0,'-53'70'16,"106"-140"-16,-106 158 15,36-88 1,-1 18-1,18-36 32,35 0-31,-17-17-16,35-18 16,-18 36-16,-17-19 15,17 1-15,0 0 0,36-18 16,-36 18-1,18-1-15,-35 36 16,-1-17-16,19 17 16</inkml:trace>
  <inkml:trace contextRef="#ctx0" brushRef="#br1" timeOffset="31748.08">4621 9790 0,'0'17'16,"18"-34"15,0-19-15,-1 19-16,36-36 15,-17 17-15,52-52 16,-53 35-16,36 0 16,-19-17-16,19 17 0,-18-18 15,106-70 1,-106 88-16,70-52 16,-88 69-16,18 1 15,-35 17-15,-36 36 47,1 0-31</inkml:trace>
  <inkml:trace contextRef="#ctx0" brushRef="#br1" timeOffset="32327.08">4621 10407 0,'0'0'0,"18"-18"31,0 1-15,-1-19-16,1 19 15,17-19-15,1 1 0,-1 0 16,18-18-16,53-70 16,-36 52-16,1 0 0,123-105 15,-88 88-15,-1 0 16,-16-1-16,16-16 15,1 16-15,71-69 16,-89 87-16,18-35 16,-71 71-16,0 17 0,0 1 15,-17-1-15,-18 0 0,18 18 16,-36 0 0,0 36-1,1-19-15,-36 54 16</inkml:trace>
  <inkml:trace contextRef="#ctx0" brushRef="#br1" timeOffset="33033.01">4763 11218 0,'0'0'0,"0"-17"15,17-1 1,1 18 0,-18-18-16,17 1 0,1 17 15,0-18-15,17-17 0,36-36 16,-36 18-16,88-88 15,-52 71-15,17-18 16,0-18-16,18 18 16,0-18-16,106-88 15,-89 105-15,-17 1 16,17 0-16,-34 0 0,16 17 0,54-70 16,-88 88-16,-18 0 15,-18 0-15,18 1 16,-36 34-16,1 0 0,-18 1 15,18 17 17,-18 17-17,0 1-15,-18 17 16</inkml:trace>
  <inkml:trace contextRef="#ctx0" brushRef="#br1" timeOffset="33589.21">5203 11289 0,'0'18'0,"18"-18"62,0-18-46,-1 18-16,1-18 16,53-35-16,-36 18 15,18-18-15,0 0 16,88-88-16,-53 71 15,88-89-15,-70 88 16,106-105-16,-106 88 16,0-1-16,-18 19 0,0-1 15,18-17 1,-71 71-16,-17-1 0,-1 0 16,-17 36-1,-35 17 1,17-17-16,-34 17 15</inkml:trace>
  <inkml:trace contextRef="#ctx0" brushRef="#br1" timeOffset="34074.17">5556 11518 0,'0'0'16,"0"-17"15,53-1-31,-18-17 16,1-1-16,17 1 0,0-18 16,88-70-16,-53 52 15,0 1-15,18-19 16,88-69-16,-106 69 15,18 19-15,-35-1 0,-1 18 16,36-17 0,-71 52-16,0 1 0,-17 17 15,-18-18-15,0 36 16,0-1 0,0 1-16,-18 0 15,1-1-15,17 1 16</inkml:trace>
  <inkml:trace contextRef="#ctx0" brushRef="#br1" timeOffset="35185.96">5415 11889 0,'-17'0'47,"17"-18"-47,0 0 31,0 1 0,-18 17-31,18-18 109,18 18-93,-1-18-16,18-17 16,-17 18-16,53-54 15,-18 36-15,35-36 16,-18 18-16,71-53 16,-70 36-16,105-71 15,-70 70-15,-18 1 16,1-19-16,-1 19 15,0-1-15,71-52 16,-89 70-16,18-18 16,-52 36-16,-1 17 15,-17 1-15,-36 34 16,18 1 0,-18-18-16,-17 35 15</inkml:trace>
  <inkml:trace contextRef="#ctx0" brushRef="#br1" timeOffset="35685.51">5856 11889 0,'-18'0'16,"36"0"15,17-18-15,-17 0-16,35-35 16,-18 18-16,71-53 15,-53 35-15,106-70 16,-71 52-16,88-52 15,-105 70-15,17 0 16,-17-18-16,52-35 16,-70 71-16,35-18 15,-70 35-15,-1 18 16,-34 18-16,-1 0 16,-35 35-1,18-18-15</inkml:trace>
  <inkml:trace contextRef="#ctx0" brushRef="#br1" timeOffset="35964.11">6385 11800 0,'53'-17'16,"-106"34"-16,124-69 0,-1-19 15,-17 36-15,36-54 16,-19 54-16,36-53 16,-71 53-16,36-18 15,-54 35-15,1 18 16,-36 18-1</inkml:trace>
  <inkml:trace contextRef="#ctx0" brushRef="#br1" timeOffset="36169.58">6791 11748 0,'0'0'0,"53"-36"0,-35 19 16,17-1-16,18-35 16,-18 35-16,0-17 15,1 17-15,-19 1 0,18-1 16,-35 36 0</inkml:trace>
  <inkml:trace contextRef="#ctx0" brushRef="#br1" timeOffset="36314.81">6950 11836 0,'17'-18'15,"1"0"-15,0-17 0,35-18 16,-18 18-16,0-36 16,-17 54-16,-1-1 15,-17 0 1</inkml:trace>
  <inkml:trace contextRef="#ctx0" brushRef="#br1" timeOffset="37093.56">7197 9931 0,'0'-18'16,"0"36"15,-36-1-16,19 1-15,-36 35 16,18-18-16,-18 0 16,17 1-16,-17 17 0,-70 52 15,35-52 1,0 18-16,17-18 0,-17 17 16,-18 1-16,-70 70 15,87-70-15,19-1 0,-1 1 16,-52 52-1,70-87-15,18 16 0,17-16 16,0-19-16,1 1 0,-1 17 16,0-35-16,1 0 15,-18 0 1,17 18-16,0-18 0,1 18 16,-1-18-16,0 17 0,1 1 15,-1-18-15,18 17 16,-18 1-16</inkml:trace>
  <inkml:trace contextRef="#ctx0" brushRef="#br1" timeOffset="37699.67">4851 11342 0,'0'0'0,"-18"17"16,18-34 15,35-18-15,-17-1-16,35-34 15,-18 34-15,0-16 16,71-37-16,-53 36 16,71-52-16,-54 52 15,107-71-15,-89 54 16,106-89-16,-88 71 16,0 17-16,-18-17 15,70-71-15,-87 89 16,0-1-16,-19 18 0,1 0 15,36-35-15,-54 53 16,0-1-16,0 19 0,1-18 16,-19 35-1,1-18-15,0 18 16,-1-18-16,1 18 16,-36 0-1,-35 18 1</inkml:trace>
  <inkml:trace contextRef="#ctx0" brushRef="#br1" timeOffset="38133.71">4674 10830 0,'-17'18'16,"34"-36"-16,-52 36 0,35 0 15,18-36 1,35-35-1,0 18-15,-18-18 16,18 0-16,70-71 16,-52 36-16,-1 18 0,18-19 15,124-105 1,-106 89-16,17-1 0,1 0 0,123-106 16,-124 106-1,107-88-15,-125 124 16,37-54-16,-107 89 15,0 0 1,-35 17-16,-35 36 0,0-1 16,-36 19-1</inkml:trace>
  <inkml:trace contextRef="#ctx0" brushRef="#br1" timeOffset="38616.49">4674 10054 0,'-17'0'16,"17"-17"-16,0-1 15,17 18 1,-17-18-1,53-35-15,-17 18 16,87-71-16,-52 53 16,70-105-16,-53 87 15,88-105 1,-88 105-16,1 1 0,-19-1 16,-17 18-16,-18 18 0,-17-1 15,0 1-15,-36 35 16,-35 0-1,35 0-15,-17 18 0,0-1 16,-36 1 0</inkml:trace>
  <inkml:trace contextRef="#ctx0" brushRef="#br1" timeOffset="38973.82">4586 9366 0,'0'0'0,"0"-17"15,18-1 1,-1 0 0,19-17-1,-19 17-15,72-70 16,-37 53-16,1-36 0,0 18 16,18-17-16,-1-1 0,-17 1 15,35-1 1,-52 36-16,-19 35 0,-34 18 15</inkml:trace>
  <inkml:trace contextRef="#ctx0" brushRef="#br2" timeOffset="49878.78">5239 9860 0,'0'18'78,"0"17"-62,0-17-16,17 35 15,-17-36-15,18 36 16,-18-35-16,0 35 16,0-18-16,-18 53 15,18-35-15,0 35 16,-17-52-16,17 52 16,0-53-16,0 36 15,0-36-15,0 0 16,0-17-16,0 17 15,0 36-15,0-54 16,0 36-16,0-35 16,17-1-16,-17 1 0,0 0 15,0-1-15,0 1 16,0 17 0,0-17-16,0 17 15,0-17-15,0 0 16,0-1-16,0 1 0,0 17 15,0-17-15,18-1 16,-18 1 0,0 0-16,0-1 15,0 1 1,0 0-16,0-1 31,0 1-15,0-1-1,0 1-15,0 0 16,0-1 0,18-17-1,-18 18 32,17 0-31,-17-1 15,18-17-31,0 0 16,-1 18-1,1-18-15,0 0 16,-1 18-16,1-18 16,-1 0-1,19 0-15,-1 0 16,-17 0-16,17-18 15,-17 18-15,17 0 0,0 0 16,0 0 0,-17 0-16,35 0 15,-18 0-15,0 0 16,18 0 0,-17 0-16,-19 18 15,1-18-15,0 0 0,35 17 16,-36-17-16,18 18 15,1-18-15,-1 0 16,0 0-16,18-18 16,-35 18-16,-1 0 15,36 0-15,-35 0 16,0 18-16,35-18 16,-18 17-1,0-17 1,-17 0-16,-1 0 0,1 0 15,17 18 1,-17-18-16,0 18 16,-1-18-1,1 17 1,0-17-16,-1 0 16,1 0-16,-1 0 15,1 0 1,0 0 15,-1 0 0,-17-17-15,0-1 0,18 18-1,-18-18-15,0 1 31,0-1-15,-18 18 0,36 0-1,0 0 32,-18-17-31,17 17-16,1 0 47,-18-18-32,0 0 1,18-17 0,-18 17-16,0 1 0,0-19 15,0 19-15,0-18 16,0-1-16,0-34 15,0 34-15,-18-16 0,18-37 16,-18 36 0,1-35-16,17 35 15,0 0-15,0-35 16,0 35-16,0-17 16,0 34-16,17-16 15,-17 16-15,0 1 16,18 0-16,-18-1 0,18-34 15,-18 35-15,17-36 16,-17 36-16,0-36 16,0 54-16,0-19 15,0 19 1,0-1 0,0 0-16,0 1 15,-17 17 1,17-18-1,-18 18 95,18-18-95,-18 18-15,1 0 16,-1-17-16,-17 17 16,17 0-16,-35 0 15,18-18-15,-36 18 16,36 0 0,-36 0-16,36 0 15,-35 0-15,34 0 16,-34 0-16,-1 0 15,18 0-15,18 0 16,-53 0-16,53 0 16,-54 0-1,54 0-15,-35 0 16,34 0-16,-52 0 16,53 0-16,-53 18 15,52-18-15,-34 17 16,52 1-16,-35-18 15,36 0-15,-1 0 16,0 0 0,1 18 15,-1-1-15,0 1-16,1 0 0,-1-18 15,0 17-15,1-17 16,17-17 15,0-1-15</inkml:trace>
  <inkml:trace contextRef="#ctx0" brushRef="#br2" timeOffset="50440.13">5203 11024 0,'-17'0'16,"34"0"-1,19 36 1,-19-36-16,19 35 0,-19-17 15,54 52-15,-36-35 16,0 1 0,1-1-16,-1-17 0,0 34 15,1-16-15,-1-19 16,-53-34 0,-17-19-1</inkml:trace>
  <inkml:trace contextRef="#ctx0" brushRef="#br2" timeOffset="50673.91">5221 10760 0,'0'0'16,"18"17"-16,-1 1 15,19 17 1,-1 1-16,36 52 0,-19-18 15,54 54 1,-53-71-16,0 0 16,0 0-16,0-18 0,35 18 15,-53-36-15,1 1 16,-19-18-16,-17-18 16,-17 1-16</inkml:trace>
  <inkml:trace contextRef="#ctx0" brushRef="#br2" timeOffset="50898.54">5239 10530 0,'88'53'16,"-53"0"-16,71 53 15,-35-53-15,52 88 16,-52-70-1,-1-1-15,-17 1 0,0-18 0,0 0 16,0-18-16,-35 0 16,17-17-16,-18-1 0,-17-34 15</inkml:trace>
  <inkml:trace contextRef="#ctx0" brushRef="#br2" timeOffset="51139.62">5362 10336 0,'36'18'15,"-1"0"-15,0 17 16,18 18-16,0 0 16,17 17-16,72 71 15,-72-52-15,71 69 16,-70-69-16,35 52 15,-53-88-15,-18 0 16,0-36-16,0 18 16,-17-35-16,-36-35 15,1 0-15</inkml:trace>
  <inkml:trace contextRef="#ctx0" brushRef="#br2" timeOffset="51384.13">5644 10283 0,'0'0'16,"0"-17"-16,18 17 0,35 53 15,-18-18 1,89 106-16,-71-70 16,17 17-16,1 0 0,-18 0 15,70 53-15,-70-88 16,35 36-1,-70-54-15,17-18 16,-17-17-16,-36-35 16,-17-35-1,17 17-15</inkml:trace>
  <inkml:trace contextRef="#ctx0" brushRef="#br2" timeOffset="51596.23">5856 10037 0,'0'0'16,"18"0"-16,-1 17 0,19 18 0,52 54 16,-35-36-16,70 88 15,-70-71 1,71 71-16,-71-70 16,-1-18-16,1 0 0,0 17 15,-35-52-15,0 0 16,-36-36-1,0-17 1</inkml:trace>
  <inkml:trace contextRef="#ctx0" brushRef="#br2" timeOffset="51794.59">6156 10125 0,'18'0'16,"-1"17"-16,19 19 15,-19-1-15,36 0 0,35 71 16,-52-53-16,16 0 16,1 0-16,-17-18 0,-1 0 15,0 1-15,-17-19 0,17 19 16,-35-54 0</inkml:trace>
  <inkml:trace contextRef="#ctx0" brushRef="#br2" timeOffset="51990.61">6385 10019 0,'0'18'16,"36"17"0,-1-18-16,18 54 15,-18-36-15,36 36 16,-54-54-16,54 36 15,-54-35-15,1 0 16</inkml:trace>
  <inkml:trace contextRef="#ctx0" brushRef="#br2" timeOffset="52157.96">6632 10019 0,'0'0'0,"0"18"0,18 17 0,0-18 16,17 36-16,-18-35 16,1 17-16,0-17 0,-1 0 15,1-1-15,0 1 16,-1-1-16</inkml:trace>
  <inkml:trace contextRef="#ctx0" brushRef="#br2" timeOffset="53120.55">5468 9984 0,'0'0'16,"0"17"-16,18-17 31,-18-17-15,0-1-1,-18 18 1,18-18-16,-18 18 16,18-17-16,-35 17 15,35-18-15,-17 18 16,34 0 15,1 18-31,35 17 16,-18 0-16,36 36 15,-19-18-15,1 0 16,71 70 0,-54-52-16,72 52 15,-72-52-15,71 35 16,-70-36-16,52 18 16,-88-35-16,1-18 0,-1 1 15,36 34 1,-54-52-16,1 0 15,0-1-15,-1-17 16,-17-17-16,-17-1 16</inkml:trace>
  <inkml:trace contextRef="#ctx0" brushRef="#br2" timeOffset="53738.24">5186 10054 0,'17'0'63,"-17"18"-63,36 17 15,-19-17-15,19 17 0,52 53 16,-35-35 0,70 71-16,-35-54 15,-17 1-15,88 52 16,-71-52-16,71 52 15,-89-70-15,36 53 16,-53-53-16,35 35 16,-53-35-16,18 0 15,-17-18-15,-1 0 16,-17-35-16,17 18 16,-17-18-16,-1 0 15,1 0 1,-1 0-16,-34 0 15,-1 0 1</inkml:trace>
  <inkml:trace contextRef="#ctx0" brushRef="#br2" timeOffset="54194.47">6509 11095 0,'53'35'16,"-106"-70"-16,123 70 0,-34 0 16,-1-17-16,18 0 15,-36-1-15,1 1 16,35 0-16,-53-1 16,18-17-16</inkml:trace>
  <inkml:trace contextRef="#ctx0" brushRef="#br0" timeOffset="59727.54">16792 8731 0,'18'18'0,"17"-18"16,-17 18-16,35-18 15,-18 0-15,0 0 16,1 0-16,16 17 15,-52 1 1</inkml:trace>
  <inkml:trace contextRef="#ctx0" brushRef="#br0" timeOffset="59860.46">16828 9066 0,'0'0'16,"35"0"-16,0 0 0,0 0 15,1-17-15,-1 17 0,-17 0 0,-1 0 16,1 0-16</inkml:trace>
  <inkml:trace contextRef="#ctx0" brushRef="#br0" timeOffset="60572.83">19315 7955 0,'-18'-35'16,"36"70"-16,-36-88 0,-35 18 16,18 17-16,-53 1 15,35 17 1,-18 35-16,36-17 16,0-1-16,35 19 0,0-1 15,35 0-15,0-17 16,0 17-16,18-17 0,71 17 15,-71-17 1,-18 17-16,0-18 16,1 1-16,-19 17 0,-17-17 15,-17 0-15,-1-1 0,-17 1 16,17-18-16,-53 18 16,54-18-16,-19-18 15,19 0-15,17 1 16</inkml:trace>
  <inkml:trace contextRef="#ctx0" brushRef="#br0" timeOffset="60718.44">19562 8079 0,'0'0'16,"35"53"-16,-35-18 0,17 18 16,-17-18-16,0-17 15,18 17-15,0-17 0,-18-1 16,17 1-1,1-1-15,17-34 0</inkml:trace>
  <inkml:trace contextRef="#ctx0" brushRef="#br0" timeOffset="60862.6">19597 7761 0,'0'0'16,"0"-18"-16,0 1 0,17-1 15,1 1-15,0 17 0,35-18 16,-36 36-16</inkml:trace>
  <inkml:trace contextRef="#ctx0" brushRef="#br0" timeOffset="61162.1">19914 7938 0,'36'0'0,"-72"0"0,89 0 16,-35 0-16,0 0 16,-1 0-16,18 0 0,1 17 15,-1 1-15,0 17 16,-17-17 0,-18 17-16,-18-35 15,-17 35-15,17-17 16,-17 17-16,17-17 15,1 17-15,17-17 0,0-1 16,0 1-16,17 0 0,19-1 16,-1-17-1,18 0-15,-35 0 16,17 0-16,-18 0 16</inkml:trace>
  <inkml:trace contextRef="#ctx0" brushRef="#br0" timeOffset="61478.57">20443 8149 0,'18'0'16,"-36"0"-16,54 0 0,-19 0 0,36-17 16,-17-1-16,17 0 15,-53 1-15,17-19 16,-17 19-16,-17-1 15,-1 0 1,-35 18-16,18 18 0,17 0 16,-17-1-16,17 19 15,18-1-15,0 18 16,35-18-16,54 18 16,-36-53-16,-1 18 15,19-18-15,35-18 16,-71 18-16,18-18 15,-53 1-15</inkml:trace>
  <inkml:trace contextRef="#ctx0" brushRef="#br0" timeOffset="62122.81">22260 8026 0,'0'0'15,"0"-36"-15,0 19 0,-17-1 16,-1 18-16,18-17 0,-35 17 16,-1 0-1,1 17-15,0 18 16,17-17-16,18 17 0,0-17 15,0 0-15,36-1 16,-19 1-16,36 0 16,-18-18-16,1 0 0,17 0 15,-36-18 1,1 0-16,-18 1 16,0-19-16,-35 1 15,-1 0-15,-34 0 16,52 17-16,-17 18 0,0-18 15,17 18-15,36 0 16,17 18 0</inkml:trace>
  <inkml:trace contextRef="#ctx0" brushRef="#br0" timeOffset="62406.74">22701 7567 0,'0'-88'16,"0"176"-16,-17-229 0,-1 88 0,-17-35 15,17 35-15,0 18 16,1 17-16,-1 0 0,1 18 16,17 18-16,-18 53 15,18-1-15,0 89 16,18-89-1,17 89-15,-18-88 16,54 52-16,-36-87 16,18 34-16,-35-35 15,17-17-15,-35 0 16</inkml:trace>
  <inkml:trace contextRef="#ctx0" brushRef="#br0" timeOffset="62545.61">22525 7832 0,'0'0'16,"35"-18"-16,18 18 0,35-18 15,-35 18-15,53-17 16,-71 17-16,1 0 16,-1-18-16</inkml:trace>
  <inkml:trace contextRef="#ctx0" brushRef="#br2" timeOffset="69263.64">24959 7267 0,'-18'-17'31,"1"-1"0,-19 18-31,1-18 16,-53 18-16,17 0 15,19 0-15,-19 0 0,-88 0 16,89 0-16,-1 0 16,-70 0-1,88 18-15,-35-18 16,70 18-16,-17-18 0,35 17 15,0 1 1,18 0 0,-18-1-1,0 1 1,17-1-16,-17 36 16,18-17-16,-18-1 15,18 0-15,-18 0 0,17 18 16,1-17-16,17 69 15,-35-34-15,35 35 16,-35-71-16,18 53 16,-18-52-16,18-1 15,-18-17-15,0-1 16,17-17-16,1 0 16,17-17-1,36-1-15,-36 18 16,71 0-16,17 0 15,-34 0-15,87 0 16,-88 0 0,106 0-16,-106 0 15,89-18-15,-107 1 16,54-1-16,-89 0 16,0 1-16,1-19 15,-54 1 1,0 18-16,-17-36 15,0 17-15,17 1 16,0-18-16,1 18 0,17-18 16,-35-88-16,35 70 15,-18-17-15,0-71 16,1 89-16,-19-18 16,1 52-16,17 19 15,1-19-15,-1 36 16,1 0-1,17 18 1,-18 0-16,0-1 16,1 1-1</inkml:trace>
  <inkml:trace contextRef="#ctx0" brushRef="#br2" timeOffset="69644.03">25329 7056 0,'0'0'0,"-35"0"16,0 0-16,-36 17 15,36-17-15,-71 0 16,53 0-16,-17 18 16,-1-1-16,1-17 0,-36 53 15,71-35-15</inkml:trace>
  <inkml:trace contextRef="#ctx0" brushRef="#br2" timeOffset="71060.92">24130 7867 0,'0'0'0,"-18"-18"0,1 18 15,34 0 1,1 0-1,35 18 1,-18 0-16,71 35 16,-53-36-16,18 18 0,34 18 15,-34-35-15,17 17 16,-53-17 0,1-18-16,-36 18 15</inkml:trace>
  <inkml:trace contextRef="#ctx0" brushRef="#br2" timeOffset="71293.95">24095 7549 0,'0'0'15,"17"18"1,54 35-1,-18 0-15,88 35 16,-70-35-16,70 35 16,-71-52-16,18-1 0,-35 0 15,53 18-15,-88-53 16,-1 18-16,1-18 16</inkml:trace>
  <inkml:trace contextRef="#ctx0" brushRef="#br2" timeOffset="71513.53">24306 7444 0,'0'0'16,"53"35"-16,-17 0 0,69 36 15,-34-36-15,70 53 16,-70-35-16,70 35 15,-88-52 1,35 17-16,-53-36 16,0 1-16,-17-18 15</inkml:trace>
  <inkml:trace contextRef="#ctx0" brushRef="#br2" timeOffset="71706.05">24642 7267 0,'17'18'0,"18"17"15,1 0-15,52 54 16,-35-36-16,53 35 16,-53-35-16,0 0 0,-18-1 15,35 19 1,-34-53-16,-19-1 15</inkml:trace>
  <inkml:trace contextRef="#ctx0" brushRef="#br2" timeOffset="71906.5">24818 7250 0,'35'17'16,"-17"1"-16,52 52 15,-17-52-15,0 17 16,35 36 0,-52-53-16,-1 17 0,0-18 15,1 36-15</inkml:trace>
  <inkml:trace contextRef="#ctx0" brushRef="#br2" timeOffset="72079.14">25100 7091 0,'0'0'0,"18"35"15,35 36-15,-36-36 16,36 36 0,-17-36-16,16 18 15,-16-18-15,-19 0 16,1-35-16</inkml:trace>
  <inkml:trace contextRef="#ctx0" brushRef="#br0" timeOffset="78101.36">18486 8749 0,'-18'0'0,"36"0"31,-1 0-15,1 0-16,-1 0 0,19 0 15,34 0-15,-17 0 16,71-18-16,-54 18 15,1 0-15,123-17 16,-71-1-16,160 0 16,-125 18-16,177-17 15,-158 17-15,193 0 16,-193 0-16,17 0 16,-18 0-16,18-18 15,18 18-15,229-18 16,-194 1-16,229-36 15,-229 18-15,229-18 16,-247 17-16,1 19 16,-1 17-16,194-18 0,-229 18 15,0 0-15,0 0 16,0 18-16,-35-18 0,18 17 16,105 1-16,-141 0 15,88-1-15,-158-17 16,-18 0-16,-71 0 15,-17 0-15,-18-17 0</inkml:trace>
  <inkml:trace contextRef="#ctx0" brushRef="#br0" timeOffset="78854.6">19861 9260 0,'0'-17'15,"-35"-18"-15,17 17 16,-52-17-16,35 35 16,-36 0-1,36 17-15,-18 19 16,53-1-16,-18 18 15,36-36-15,17 54 16,0-53-16,36 34 16,-36-16-16,36-1 15,-54-17 1,-34-1-16,-1-17 16,-52 18-16,34 0 15,-34-1 1,52-17-16,1 0 0,17-35 15,35 17-15</inkml:trace>
  <inkml:trace contextRef="#ctx0" brushRef="#br0" timeOffset="78991.95">20179 9454 0,'0'0'16,"18"18"-16,-18 53 15,0-18-15,0-18 0,0 35 16,0-34-16,17 17 15,1-36-15,17-34 16,-17-1-16</inkml:trace>
  <inkml:trace contextRef="#ctx0" brushRef="#br0" timeOffset="79113.89">20108 9137 0,'0'0'15,"-17"0"-15,34 0 16,1 0 0</inkml:trace>
  <inkml:trace contextRef="#ctx0" brushRef="#br0" timeOffset="79385.63">20461 9349 0,'0'0'0,"18"17"0,17-17 16,-17 18-16,-1 0 15,1-18-15,0 35 16,-18-18-16,-18 19 16,0-19-16,-17 19 15,17-19-15,18 36 16,0-18-16,36 1 15,-1-19 1,0 1-16,53-18 16,-52 0-16,34 0 15</inkml:trace>
  <inkml:trace contextRef="#ctx0" brushRef="#br0" timeOffset="79654.15">20973 9578 0,'0'0'15,"35"-18"-15,-17 1 0,17-1 16,-18 0-16,19 1 0,-1-19 16,-17 19-16,-18-1 15,-18 18-15,0 0 16,-17 0-16,0 53 15,0-35-15,35 17 16,0-17-16,0-1 0,35 1 16,-18 0-16,36-1 0,-17-17 15,70 0-15,-54 0 16</inkml:trace>
  <inkml:trace contextRef="#ctx0" brushRef="#br0" timeOffset="80253.8">22472 9437 0,'-18'-18'15,"1"18"-15,-19-35 16,1 35-16,17 0 16,-34 0-16,34 0 15,-17 35 1,17-17-16,36 35 15,-18-36-15,35 1 0,35 17 16,-17-17-16,53-18 16,-53-18-16,18-17 15,-54 17 1,-17 1-16,0-19 0,0 19 16,-17-18-16,-54-36 15,36 53-15,0 1 16,-1-19-16,1 19 0,17 17 15,1-18-15,17 1 0,17 17 16,36 17 0,0-17-16</inkml:trace>
  <inkml:trace contextRef="#ctx0" brushRef="#br0" timeOffset="80481.92">22772 8890 0,'0'0'16,"-18"-53"-16,1 18 0,-1 17 0,18 1 16,0 34-1,0 54-15,18-18 16,17 52 0,-18-34-16,36 53 15,-35-72-15,35 37 16,-35-54-16,17 18 15,-35-36-15</inkml:trace>
  <inkml:trace contextRef="#ctx0" brushRef="#br0" timeOffset="80610.14">22772 9260 0,'0'0'15,"70"0"-15,-17 0 16,-17-17-16,69 17 15,-69 0-15,34 0 16,-52 0-16</inkml:trace>
  <inkml:trace contextRef="#ctx0" brushRef="#br1" timeOffset="86682.17">24112 8908 0,'0'-18'16,"0"36"15,0 17-31,0 18 15,18 70-15,0-70 16,-18 106-16,0-88 16,17 52-16,1-52 15,-18-36-15,18 18 16,-18-36-16,17 19 16,1-36-16,-1 17 0,-17-34 0</inkml:trace>
  <inkml:trace contextRef="#ctx0" brushRef="#br1" timeOffset="87294.68">24077 8837 0,'0'0'0,"18"0"16,35 0 0,0 18-1,-1-18-15,90 17 16,-54-17-16,0 0 0,0 0 16,124 0-16,-124 0 15,18-17-15,70 17 16,-17-18-1,-106 18-15,17 0 16,-52 18-16,0-1 16,-1 1-16,-17 0 15,-17-1-15,17 19 16,0-19-16,0 18 16,0 1-16,0-1 15,0 0-15,17 1 16,-17 17-16,0-1 0,18 72 15,0-54-15,-18-17 16,0 0-16,17-17 0,1 52 16,-18-53-16,0 36 15,0-54-15,-18 36 16,1-18-16,-19 1 16,19-36-16,-71 35 15,35-35-15,-88 18 16,35-18-16,-106 0 15,106 0 1,0 0-16,-17 0 16,17-18-16,0 18 0,36 0 15,17-18-15,17 18 0,1-17 16,35-1-16,0 0 0,18-17 16</inkml:trace>
  <inkml:trace contextRef="#ctx0" brushRef="#br1" timeOffset="87706.24">24606 8890 0,'0'0'0,"0"-18"0,18 1 15,-36 17 1,-17 35 0,0 0-16,-36 53 15,36-35-15,0 0 0,-1-17 16,-17 52-16,18-71 16,17 36-16,18-35 15,18-18 1,17-18-16</inkml:trace>
  <inkml:trace contextRef="#ctx0" brushRef="#br1" timeOffset="87927.83">24906 8890 0,'-18'18'16,"36"-36"-16,-53 53 0,-53 36 15,35-18-15,-71 70 16,71-35-16,-70 54 16,88-72-16,-18 18 15,35-52-15,0-19 16,36 1-16,-18-1 0,35-17 16,18-35-16</inkml:trace>
  <inkml:trace contextRef="#ctx0" brushRef="#br1" timeOffset="88139.86">25083 9031 0,'0'0'15,"-89"88"-15,36-35 0,-17 0 16,-71 88-16,70-70 15,-52 52-15,70-70 16,0-18-16,35 1 16,-17 17-16,35-36 15</inkml:trace>
  <inkml:trace contextRef="#ctx0" brushRef="#br1" timeOffset="88349.99">25224 9243 0,'-53'70'16,"106"-140"-16,-142 193 0,37-52 0,-19-18 16,0 17-16,-70 89 15,71-106-15,-18 53 16,70-89-16,0 19 15,36-19-15,0-34 16</inkml:trace>
  <inkml:trace contextRef="#ctx0" brushRef="#br1" timeOffset="88534.22">25400 9437 0,'-53'70'15,"106"-140"-15,-141 193 0,-18-17 16,53-53-16,-53 71 16,71-89-16,17 18 15,1 0 1,34-53-16</inkml:trace>
  <inkml:trace contextRef="#ctx0" brushRef="#br1" timeOffset="88689.63">25541 9648 0,'0'18'15,"0"0"-15,-53 35 16,36-18-16,-19 36 16,19-36-16,-19 0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10-22T22:26:58.47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23777 14093 0,'18'18'0,"-36"-36"0,54 54 16,-19-36-1,1 17-15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10-22T22:49:16.10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11271 8837 0,'18'0'31,"0"0"-15,-1-18-16,1 18 15,-1 0-15,19 0 0,-19 0 16,36 18 0,-17-18-16,34 0 15,-17 0-15,0 0 0,0 0 16,0 0-16,70 0 15,1 0-15,-54 0 16,18 0 0,-52 0-16,-19 0 0,19 0 0,-19 0 15,19 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10-22T22:53:40.27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31838 5115 0,'0'0'16,"-17"-35"-16,-1 17 0,0 18 15,1-17-15,-1-1 0,-35 18 16,35 0-16,-17 35 15,35-17-15,-17 35 16,17-18-16,0 18 16,17-18-16,18 18 15,1-17-15,-1-1 16,0-17-16,18 17 16,18 0-16,-36-35 15,36 0-15</inkml:trace>
  <inkml:trace contextRef="#ctx0" brushRef="#br0" timeOffset="161.69">32244 5309 0,'0'0'0,"0"18"0,0 0 0,0-1 15,18 36 1,-18-35-16,17 35 15,1-36-15,-1 36 16</inkml:trace>
  <inkml:trace contextRef="#ctx0" brushRef="#br0" timeOffset="589.43">31891 5980 0,'-35'0'16,"70"0"-16,-88 0 0,36 17 15,-1-17-15,18 18 16,0 17-16,0 0 15,35 18 1,-17-17-16,-1-19 0,36 19 16,18-1-1,-53-18-15,17-17 16,-17 0-16,-1 0 0</inkml:trace>
  <inkml:trace contextRef="#ctx0" brushRef="#br0" timeOffset="862.39">32332 6085 0,'0'0'16,"35"0"-16,-17 0 0,0 0 15,-18 18-15,0 0 16,-18 17-1,0 0-15,18-17 16,0 0-16,0-1 16,0 1-16,18-1 15,-18 1-15,35-18 16,-17 18-16,0-18 16,-1 0-16,1 0 0</inkml:trace>
  <inkml:trace contextRef="#ctx0" brushRef="#br0" timeOffset="1367.62">32138 6756 0,'0'0'15,"18"-18"-15,-18 0 0,-18 18 0,0 0 16,1 0-1,-1 0-15,-17 36 16,0-19-16,17 19 16,0-1-16,18 18 15,0-36-15,36 36 16,-19-35-16,36 0 16,-18-1-16,18-17 15</inkml:trace>
  <inkml:trace contextRef="#ctx0" brushRef="#br0" timeOffset="1723.65">32420 6826 0,'0'0'0,"18"0"16,0 0-1,-1 0-15,-17 18 32,0 17-32,0-17 15,0 17-15,0-17 0,0-1 16,18 19 0,-1-19-16,1 1 0,35 0 15,-35-1-15,17 1 16,-17-18-1,-36 35-15,0-17 16,1-18-16,-36 35 16,17-17-16,1-1 15,18-17-15,-1 18 16,0-18-16,-17 0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10-22T23:10:06.79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21643 12488 0,'0'-17'16,"-18"17"-1,18-18-15,0 36 16,0-1-16,-17 72 16,17-19-16,0 71 15,17-70 1,19 52-16,-19-70 16,54 18-16,-36-54 15,53-17-15,-52-17 16,52-71-1,-53 35-15,-17 0 0,17-53 16,-17 0 0,-18 53-16,0 18 0,0 17 15,0 1-15,0 34 16,0 71 0,0-17-16,35 70 15,-18-70-15,1 17 16,0 88-16,-18-88 15,0 1-15,0 69 16,-18-105-16,0 18 0,1-36 16,-1 0-16,-17 1 0,-53-1 15,35-17 1,-35-18-16,35-18 16,0 0-16,-18-17 15,54 0-15,-1 17 0,0-52 16,18 34-1,18 1-15</inkml:trace>
  <inkml:trace contextRef="#ctx0" brushRef="#br0" timeOffset="338.07">22525 12612 0,'18'0'16,"-1"-18"-1,1 18-15,35 0 16,-36 0-16,1 0 0,17 18 16,-17-1-16</inkml:trace>
  <inkml:trace contextRef="#ctx0" brushRef="#br0" timeOffset="458.75">22560 12841 0,'0'0'0,"18"0"0,17 0 0,-17 0 16,17 0-16,-17 0 0,35 0 16,-36 0-16</inkml:trace>
  <inkml:trace contextRef="#ctx0" brushRef="#br0" timeOffset="2595.11">23654 8996 0,'17'0'15,"1"0"1,35-18 0,-35 18-16,-1 0 0,19 0 15,-19-17 1,1 17-16,-36 17 31</inkml:trace>
  <inkml:trace contextRef="#ctx0" brushRef="#br0" timeOffset="3557.6">23654 8996 0,'-18'17'16,"18"1"-1,0 0 1,0-1-16,0 1 0,18 0 16,-18 17-16,0-17 0,0-1 15,0 19-15,0 16 16,0-16-16,0-19 0,17 19 16,-17 34-16,0-35 15,0 1-15,0 17 0,-17-18 16,17 18-16,0 35 15,-18-53-15,18 71 16,0-71-16,-18 18 16,18 0-16,0 0 0,0 0 15,0 71-15,0-54 16,0 71 0,-17-70-16,17-1 0,0 71 15,0-70-15,0 17 16,0 0-16,0-17 0,0 35 15,0 70-15,0-88 16,0 1-16,0-1 16,0 0-16,17 88 15,-17-70-15,0 0 0,0-18 16,18 124-16,-36 17 16,18-123-16,0 0 15,0 0-15,-17 123 16,17-123-16,0 17 15,0 1-15,0-18 0,0 141 16,0-142-16,0 125 16,17-124-16,-17 17 15,0 106 1,0-105-16,18 105 0,-18-105 16,0 87-1,0-87-15,0 105 16,0-123-16,0 105 15,0-122-15,-18 105 16,18-88-16,0 88 16,-17-106-16,17 0 15,0 88-15,0-87 16,0-19-16,17 1 0,-17-18 16,0-1-16,18 37 15,0-54-15,-1 36 16,1-54-16,-18 18 15,0-17-15,18 17 0,-18 1 16,0 34-16,0-35 16,-18 1-1,18 17-15,0-36 16,0 1 0,0 0-16,0-1 15,35-17 1,1 0-16,-19 0 15,19 0-15,16 0 16,-16 18-16,-1-18 16,0 0-16,-17 0 15,17 0-15,-17 0 0,-1-18 0</inkml:trace>
  <inkml:trace contextRef="#ctx0" brushRef="#br0" timeOffset="7598.62">25277 9013 0,'0'0'0,"17"0"31,1 0-15,-1-17-1,1 17-15,17 0 16,-17 17-16,0-17 16,17 0-1,-17 0-15,-1 0 0,1-17 16,-1 17-16,1 0 47,-18 35-32,0-17 1,0-1-16,0 1 16,0 0-16,0 17 0,0-17 15,0-1-15,0 19 0,0 16 16,18-16-16,-18-1 15,0 0-15,0-17 16,17 17-16,-17 18 0,0 18 16,18-18-16,-18 17 15,0-17-15,0 0 16,0-18-16,0 71 16,0-53-16,0 35 15,-18-35-15,18 0 16,0 0-16,-17 17 0,-1 54 15,18-71-15,0 17 16,-18 54-16,1-54 16,-1 1-16,1 88 15,17-89-15,0 71 16,-18-70-16,18 0 16,0 17-16,0-18 0,0 89 15,0-88-15,0 17 16,0 71-16,0-71 15,0 88 1,18-88-16,-18 1 0,0-1 16,0 0-16,0 88 15,0-88-15,0 1 16,0-1-16,0 0 0,17 88 16,-17-87-16,0-1 15,0 18-15,0 70 16,0-88-16,0 0 0,0 1 15,0 16-15,-17 72 16,17-71-16,0-18 0,0 18 16,0-18-16,-18 106 15,18-106-15,0 0 16,0 1-16,0-1 0,0 18 16,0 70-16,0-88 15,0 0-15,0 89 16,0-1-1,0-105-15,0 17 0,-18-18 16,18 1-16,0 70 16,0-88-16,-17 70 15,17-52-15,-18 53 16,18-54-16,0-17 16,-18 0-16,18 0 0,0 53 15,0-53-15,0-18 16,-17 53-16,17-53 15,0 1-15,0 17 0,0-18 16,-18 0-16,18 0 16,18 18-16,-18-17 0,0-1 15,0 0-15,17-17 0,-17 17 16,18-17-16,-18-1 16,0 1-1,0 0 1,0-1-16,0 1 15,-18-1-15,18 1 16,0 0 0,18-1-16,0 1 15,-1-18 1,-17 18 0,18-18 15,-18-18 0,0 0-15,-18 18-1,1 0-15,-36 0 16,35 0-16,-17 0 0,-18 18 16,18-18-16,17 0 15,-17 0-15,-1 0 0</inkml:trace>
  <inkml:trace contextRef="#ctx0" brushRef="#br0" timeOffset="9650.57">24218 9155 0,'0'17'15,"0"1"-15,0 35 16,18-18-16,-1 53 16,1-35-16,0 35 15,-18-52-15,17 34 16,-17-52-16,18-18 16,-36-18-1,18 1-15,-17-19 16,17-17-16,-18 0 0,18 1 0,-18-1 15,18-71 1,0 71-16,0 0 0,18 18 16,0 0-16,-1 35 0,19-18 15,-1 18-15,-17 0 16,35 18-16,-36-18 16,1 35-1,-18 0-15,-35 1 16,17-1-16,-53 0 15,54 0-15,-1-35 16,0 18-16,1-18 0,17 18 16</inkml:trace>
  <inkml:trace contextRef="#ctx0" brushRef="#br0" timeOffset="9851.42">24659 9243 0,'0'0'0,"-35"53"0,17-18 16,1-17-16,-1 17 0,36 0 15,-1-17-15,1-1 16,0-17-16,70 18 16,-53-18-16,0 0 0,18-18 15</inkml:trace>
  <inkml:trace contextRef="#ctx0" brushRef="#br0" timeOffset="11708.94">24201 9790 0,'0'17'16,"0"19"-16,0-1 0,17 35 15,1-17-15,-1 35 16,1-52-16,-18-1 16,18-17-16,-1 17 15,-17-17 1,18-18-16,-18-18 0,18 18 16,-18-18-16,35 1 15,-17-1-15,17 36 16,-17-18-16,-18 17 0,17 1 15,-17 0-15,-17 17 16,17-18-16,-36 1 16,1 0-16,17-18 15,-17 0-15,17 0 0,-17 0 16,35-18 0,18 0-1</inkml:trace>
  <inkml:trace contextRef="#ctx0" brushRef="#br0" timeOffset="12136.87">24694 10089 0,'0'0'16,"18"18"-16,0 0 15,17-1-15,-17 1 16,17-18-16,-17 18 0,-1-18 15,1 17-15,-1-17 16</inkml:trace>
  <inkml:trace contextRef="#ctx0" brushRef="#br0" timeOffset="12277.05">24853 10089 0,'-35'53'0,"70"-106"0,-88 124 15,0-18-15,36-18 16,-1 18-16,0-35 16</inkml:trace>
  <inkml:trace contextRef="#ctx0" brushRef="#br0" timeOffset="12670.52">24183 10566 0,'0'0'15,"0"53"-15,0-18 16,0 0-16,0 0 0,0 18 15,18-17-15,-18-1 16,17-35 0,1-35-1,-1-1 1,1 1-16,0 17 16,17 18-16,-17 0 15,-1 0-15,1 18 16,0 0-16,-18-1 0,0 36 15,0-35-15,-18 35 16,0-18-16,1-17 16,-19-1-16,19-17 15</inkml:trace>
  <inkml:trace contextRef="#ctx0" brushRef="#br0" timeOffset="12999.84">24518 10883 0,'-18'18'16,"36"-36"-16,-36 53 0,36-35 15,0 0 1,-1 0-16,1 0 0,0-17 16,17-1-16,-17 1 15,-1-1-15,1 18 0,-1 0 16,19 18-1,-36 17-15,17-18 16,1 54-16,-18-53 16,0 17-16,0 18 15,-18-35-15,18 17 0,-53-18 16,36-17-16,-36 18 16,35-18-16,-17-18 15,17 1 1,1 17-1,-1-18-15</inkml:trace>
  <inkml:trace contextRef="#ctx0" brushRef="#br0" timeOffset="13527.9">24289 11148 0,'0'0'0,"0"53"16,0 0-16,0 0 0,-18 52 16,18-52-16,-18 18 15,18-54-15,0 1 16,0 0-16,0-36 31,18 0-31,17-17 16,1 35-16,-19-17 0,1 17 15,0 0-15,-1 35 16,1-18-16,-18 19 16,-18-19-16,18 1 15,-17-18-15,-1 18 0,-17-1 16,-1-17-16,19 0 15,-1-17 1,18-1-16,0 0 16</inkml:trace>
  <inkml:trace contextRef="#ctx0" brushRef="#br0" timeOffset="13816.47">24536 11465 0,'-18'53'0,"18"-35"16,-18 17-16,18 18 15,0-18-15,0 1 16,0-19-16,0 1 16,18-18-16,0-18 0,-1 1 15,1-1 1,0 0-16,-1 1 15,1 17-15,0 0 16,-1 0 0,-17 35-16,18 0 15,-18 1-15,0-19 16,17 18-16</inkml:trace>
  <inkml:trace contextRef="#ctx0" brushRef="#br0" timeOffset="14245.25">24271 11836 0,'0'0'16,"0"53"-16,0-36 16,-18 19-16,18-1 0,0 0 15,0 0-15,0 18 16,0-35-16,0 0 16,18-18-1,0-18 1,-1 0-16,1 1 0,35 17 15,-35 0-15,35 0 16,-36 17-16,1 36 16,-18-35-16,-18 17 15,1-17-15,-19 17 16,1-35-16,17 18 16,-17-18-16,0 17 15,35-34 1,17 17-1</inkml:trace>
  <inkml:trace contextRef="#ctx0" brushRef="#br0" timeOffset="14612.23">24553 12136 0,'0'0'0,"-17"17"16,17 1-16,0 17 15,17-17-15,1-1 16,0 1-16,-1-18 16,1 18-1,-18-36-15,18 18 16,-18-18-16,0 1 16,0 34 15,17-17-16,1 18-15,-1-18 0,19 0 16,-19 0 0,1 0-16,0-18 15,-1 18-15,1-17 0,-18-1 16,18 0-16,-18 1 0,-18-18 16,18 17-16,-35 0 15,17 18-15,0 0 16,1 0-16,-1 0 0</inkml:trace>
  <inkml:trace contextRef="#ctx0" brushRef="#br0" timeOffset="15135.26">24359 12700 0,'0'0'15,"18"-35"-15,-18 17 0,-18 0 16,-17 18 0,17 0-16,1 0 15,-1 18-15,0 0 0,1-1 0,17 1 16,0 35-16,0-35 16,17-1-16,19 1 0,17-1 15,-18-17 1,0 0-16,1 0 0,-1 0 15,18-17-15,-18-1 16</inkml:trace>
  <inkml:trace contextRef="#ctx0" brushRef="#br0" timeOffset="15240.2">24624 12735 0,'0'18'16,"18"17"-1,-1 0 1,1-17-16,-18 0 0</inkml:trace>
  <inkml:trace contextRef="#ctx0" brushRef="#br0" timeOffset="15498.26">24430 13070 0,'-35'0'16,"70"0"-16,-88 0 0,18 0 16,35 18-16,-18 0 15,18-1-15,0 1 0,-18 17 16,18-17-16,18 17 16,0-17-16,-1-1 15,1-17-15,35 0 16,0-17-1,-36-1-15</inkml:trace>
  <inkml:trace contextRef="#ctx0" brushRef="#br0" timeOffset="15720.25">24694 13141 0,'0'0'16,"18"0"-16,-18 18 0,0-1 15,0 1-15,0 0 0,0-1 16,0 1-16,0 17 16,0-17-1,18-18 1,-1 0 15</inkml:trace>
  <inkml:trace contextRef="#ctx0" brushRef="#br0" timeOffset="16248.45">24324 13600 0,'-35'0'0,"70"0"0,-88 0 16,35 0-16,-17 17 16,18 1-16,17 0 15,-18-1-15,18 1 0,0-1 16,0 36-16,0-35 16,35 17-16,0-35 15,18 18 1,0-18-16,-17-18 15,-19 18-15</inkml:trace>
  <inkml:trace contextRef="#ctx0" brushRef="#br0" timeOffset="16575.22">24606 13600 0,'0'0'16,"18"0"-16,0 17 15,-1 1-15,1 0 16,-18-1-16,17 18 16,-17-17-16,18 0 15,-18-1 1,0 1-16,18 17 16,-18-17-1,0 17 1,17-35-16,-17 18 15,0-1 1,-17-17 0,-1 18-16,-17 0 15,0-18-15,-1 35 16,19-35-16,-19 0 16</inkml:trace>
  <inkml:trace contextRef="#ctx0" brushRef="#br0" timeOffset="18088">26017 9243 0,'0'-18'0,"0"1"16,0-1-16,0 0 15,0 1 1,18 17 0,0 0-16,-1 0 15,1 0-15,17 17 16,36-17-16,-54 18 16,54 0-16,-36-1 15,1 36 1,-19-35-16,-17 17 15,0 0-15,0 18 0,-17 35 16,17-35-16,-18 53 16,0-35-16,1 35 15,17-36-15,-18 54 16,18-72-16,0 90 16,0-90-16,-18 90 15,18-72-15,0 1 16,18 70-16,-18-71 15,18 71-15,-1-70 16,1 53 0,0-54-16,-1-17 0,1 18 15,17 17-15,0-53 16,18 18-16,-35-35 16,17-1-16,-17 1 0,-1-18 15,1-18 1,-36 1-1,1 17 1,17-18 0,-18 18-1,1 0 1,-1 0 0,0 35-16,1-17 15,-1 35-15,18-36 16,-18 19-16,18-1 0,0-17 15,-17 35-15,-1-18 16,18 18 0,0-36-16,0 19 0,0 34 15,0-35-15,0-17 16,0 53-16,-18-1 16,18 18-1,0-35-15,0 0 16,0 0-16,0 53 15,0-35-15,-17 34 16,17-52-16,17 18 16,-17-36-16,18-17 15,0 35-15,-1 0 16,-17-18-16,18 0 16,-18 0-16,0 71 15,0-35-15,0-1 0,-18-17 16,18 0-16,0 0 15,0-18-15,0 18 0,18 36 16,-18-54-16,0 0 16,18 0-16,-18 1 0,0-1 15,17 18-15,-17-36 16,0 1-16,18 0 16,-36-1-1,1-17 1,17 18-16,-36 0 15,36-1-15,-35 19 16,35-19-16,-35 18 16,17-35-16,-17 36 15,17-19-15,1-17 0,-1 18 16,18-36 0</inkml:trace>
  <inkml:trace contextRef="#ctx0" brushRef="#br0" timeOffset="19460.56">27552 11359 0,'0'0'16,"-35"-35"-16,17 0 15,-17 17-15,-1 1 16,1 17-16,0 0 0,0 17 15,-18 36-15,17 0 16,19 0-16,-1 0 0,1 53 16,34-53-1,1 0-15,17-18 0,0 0 16,1-17-16,52 17 16,-35-35-16,0-18 0,0 1 15,0-36 1,-18 18-16,-35-1 0,0 1 15,0 0-15,0-1 0,-35-34 16,-1 35-16,1 17 16,17 18-1,1 35-15,17 1 16,0-19-16,17 18 0,1 1 16,35 34-16,-18-52 15,18 35 1,-35-18-16,17-35 0,-17 18 15,-1-18-15,-17-18 16,-17 1 0,-1-1-1,18 0-15,0 1 16,0-1-16,0 0 0,18 1 16,17-19-1,-17 19-15,-1-19 0,1 36 16,-1-17-16,19-1 15,-19 1-15,1 17 16,-18 17-16,18 1 16,-18 17-16,17 0 0,-17 1 15,36 34-15,-19-52 16,36 52 0,-35-52-16,-1 0 15,1-1-15</inkml:trace>
  <inkml:trace contextRef="#ctx0" brushRef="#br0" timeOffset="20011.32">28275 11553 0,'-35'0'15,"70"0"-15,-88 0 0,36 0 0,-1 18 16,18 0-16,0-1 0,0 19 0,0-19 15,18 19-15,-1-1 16,1-17-16,0-1 0,17 1 16,18-1-16,-18-17 15,36-35-15,-36 18 16,0-19-16,0-34 16,-17 34-16,-18-52 15,18 35-15,-18-17 16,0-54-16,0 54 15,-36-71-15,19 88 16,17 17-16,-18 1 16,18 53-16,0-1 15,0 36-15,0 18 0,35 70 16,-35-70-16,18 17 16,0 53-1,-18-88-15,0 0 0,17 0 16,-17-36-16,0 19 15,0-19-15,0-34 16,18-19-16,-18 1 16,18 17-16,-18-17 0,17 0 15,1 17 1,17 18-16,-17 18 16,-1 17-1,-17-17-15,18 17 0,-18-17 16,18 35-1,-18-18-15,17-18 0,1 1 16</inkml:trace>
  <inkml:trace contextRef="#ctx0" brushRef="#br0" timeOffset="20262.14">28998 11642 0,'-35'35'16,"35"0"-1,0 1 1,18-19-16,-1-17 16,1 0-16,35 0 15,-35 0-15,17-35 16,-35 17-16,0-35 16,-18 36-16,-17-19 15,17 19-15,-17-1 16,0 18-1,17 0-15,18 18 0</inkml:trace>
  <inkml:trace contextRef="#ctx0" brushRef="#br0" timeOffset="20457.93">29210 11800 0,'0'-17'15,"0"34"-15,0-52 16,-18-18-1,1 36-15,17-36 16,0 35-16,0 0 0,35 1 16,-17 17-16,35 0 15,-36 0 1,1 17-16,35 1 16,-36-18-16,1 0 15</inkml:trace>
  <inkml:trace contextRef="#ctx0" brushRef="#br0" timeOffset="21907.42">30198 10936 0,'17'0'16,"-17"35"-16,36 71 15,-19-35 1,1-1-16,17 89 16,-17-88-16,17 34 15,-17-69-15,-18 17 16,17-36-16,-17-34 15,0-36 1,18 35-16,0-35 16,-1 36-16,36-1 15,-35 18-15,17 35 16,-17-17-16,-18 17 16,0 36-1,-18-54-15,18 19 0,-35-1 16,17-17-16,1-1 15,-1-17-15,18-17 16,18-1 0,-18 0-16</inkml:trace>
  <inkml:trace contextRef="#ctx0" brushRef="#br0" timeOffset="22126.75">30727 11659 0,'0'0'0,"0"36"0,18-1 16,-18-17-1,0-1-15,35-17 16,-17 0-16,-1 0 0,1 0 16,-1-17-16,1-1 15,-18 0-15,0 1 0,0-1 0,0-17 16,-18 17-16,-17 0 16,35 1-16,-17 17 15,-1-18-15,36 18 31</inkml:trace>
  <inkml:trace contextRef="#ctx0" brushRef="#br0" timeOffset="22252.24">31044 11606 0,'18'36'15,"-36"-72"-15,54 89 0,-19-17 0,36-1 16,-35-17-16,0-1 15,17 1-15</inkml:trace>
  <inkml:trace contextRef="#ctx0" brushRef="#br0" timeOffset="22410.43">31221 11642 0,'-35'17'16,"17"19"-16,18-19 0,-35 36 15,35-18 1,0 1-16,0-19 0,0 1 16,0 0-16,17-1 15</inkml:trace>
  <inkml:trace contextRef="#ctx0" brushRef="#br0" timeOffset="22688.15">31909 10883 0,'0'35'15,"17"54"1,1-36-16,0 141 15,-1-106-15,-17 18 0,18-1 16,0 72 0,-1-107-16,1 36 15,-18-70-15,-18 16 16</inkml:trace>
  <inkml:trace contextRef="#ctx0" brushRef="#br0" timeOffset="24010.25">24306 14728 0,'18'89'15,"-36"-178"-15,36 195 0,0-70 16,-36-54 0,18-53-1,-18 18-15,18 18 16,-17-71-1,-1 71-15,18-53 16,18 53-16,-18-1 0,35 19 16,-17-1-16,35 18 15,-18 0-15,18 35 16,-36-17-16,-17 53 16,-17-36-16,-1 18 15,1-18-15,-36 0 16,35-17-16,0-18 15,1 0-15,-1 0 16</inkml:trace>
  <inkml:trace contextRef="#ctx0" brushRef="#br0" timeOffset="24221.82">24677 14552 0,'-35'35'16,"70"-70"-16,-88 88 0,53-18 0,-18-17 15,36 0-15,0-1 0,34 1 16,-16-18 0,-1 0-16,0 0 0,1 0 15,-19 0-15,-17-18 0</inkml:trace>
  <inkml:trace contextRef="#ctx0" brushRef="#br0" timeOffset="25316.73">24165 15169 0,'0'-17'16,"18"17"-16,0 0 15,-1 35 1,1 0-16,17 54 15,-35-54-15,18 18 0,-18-18 16,0 0-16,0 18 16,0-35-16,-18-18 15,18-35 1,35-1 0,-17 1-16,17 0 15,-17 17-15,17 18 0,-17 0 16,17 0-16,-17 18 15,-18 17-15,-18-17 16,1 17 0,-1-17-16,0-1 0,1-17 15,-1 0-15,0 0 0,1 0 16</inkml:trace>
  <inkml:trace contextRef="#ctx0" brushRef="#br0" timeOffset="25495.76">24589 15381 0,'17'35'16,"-34"-70"-16,34 88 0,19-18 16,-19-17-16,36 17 15,-35-35-15,35 18 16,-36-18-16,1-18 15</inkml:trace>
  <inkml:trace contextRef="#ctx0" brushRef="#br0" timeOffset="25628.6">24765 15399 0,'-35'53'15,"70"-106"-15,-88 123 0,18 1 16,35-53-16,-18 34 15,18-34-15</inkml:trace>
  <inkml:trace contextRef="#ctx0" brushRef="#br0" timeOffset="25806.8">24483 15857 0,'0'36'16,"0"-72"-16,17 72 0,1-19 0,17 1 15,-17 0 1</inkml:trace>
  <inkml:trace contextRef="#ctx0" brushRef="#br0" timeOffset="25940.67">24571 16157 0,'0'18'15,"0"-36"-15,18 36 0,-18 0 0,17-18 16,-17 17-16</inkml:trace>
  <inkml:trace contextRef="#ctx0" brushRef="#br0" timeOffset="26061.57">24589 16475 0,'0'0'15,"17"0"-15,-17 17 0</inkml:trace>
  <inkml:trace contextRef="#ctx0" brushRef="#br0" timeOffset="26195.82">24642 16757 0,'0'18'15,"0"-36"-15,17 36 16</inkml:trace>
  <inkml:trace contextRef="#ctx0" brushRef="#br0" timeOffset="26313.27">24659 17057 0,'0'0'0,"18"0"16,-1 0-16</inkml:trace>
  <inkml:trace contextRef="#ctx0" brushRef="#br0" timeOffset="27149.74">24448 17427 0,'-18'-35'15,"18"17"-15,-18 1 0,1-1 0,-1 18 16,18-18-16,-18 18 16,1 0-16,-19 18 15,1 35 1,17-18-16,18 1 0,-17 16 16,17-16-16,17-1 0,19 36 15,-1-54-15,0 1 16,1-1-16,-1-17 0,0 0 15,36 0 1,-36 0-16,-17-17 0,-1-1 16</inkml:trace>
  <inkml:trace contextRef="#ctx0" brushRef="#br0" timeOffset="27759.54">24730 17463 0,'17'0'31,"19"0"-15,-19 17-16,19 1 16,-19-18-16,1 17 15,-1-17-15,-17 18 16,0 0-16,0-1 0,0 19 15,0-19-15,0 1 16,18 0-16,-18-1 0,0 1 16,18 17-1,-18-17-15,0-1 16,0 1-16,0 0 0,-18-18 16,0 17-16,1-17 0,-18 18 15,17-18-15,-17 18 16,17-18-16,-17-18 15,35 0 1</inkml:trace>
  <inkml:trace contextRef="#ctx0" brushRef="#br0" timeOffset="28911.3">25859 14429 0,'0'0'16,"17"0"-1,36-18 1,-18 18-16,36 0 16,-18 18-16,-18-18 15,-17 17-15,-1 1 16,1 17-16,0-17 0,-18 35 16,0-18-16,0 0 15,0 36-15,-18-36 16,18-17-16,-18 17 15,1 0-15,17 1 0,-35 52 16,35-53-16,-18 36 16,0-18-16,18-1 15,-17 72-15,17-71 16,0 17-16,0 36 16,17-70-16,-17 16 0,18-16 15,-18-1-15,18 0 16,-1-17-16,18 17 0,-17-17 15,0-1-15,17 19 0,36-19 16,-36 1-16,0-18 16,36 0-16,-54 0 15,-17-18 1,-17 18 0,-36 0-16,18 0 15,-1 18-15,1 0 0,0-1 16,17 1-16,-35 17 15,35 0-15,18 18 16,0-17-16,-17-1 0,34 53 16,-17-53-1,0 18-15,18-17 16,0 17-16,-18-1 0,17 1 0,1 0 16,-18 0-16,18 18 0,35 52 15,-36-70 1,19 88-16,-19-70 15,18-1-15,-17-17 0,0 18 16,-1-18-16,1 0 0,0 17 16,-18 36-16,0-71 15,-18 54 1,0-54-16,-35 18 16,18-53-16,0 17 0,-18-17 15,-35-17-15,35 17 16,-53-18-16,35 18 15,19 18-15,-1-18 0,-18 0 16,53 17 0,1-17-16</inkml:trace>
  <inkml:trace contextRef="#ctx0" brushRef="#br0" timeOffset="30685.18">27534 15522 0,'0'0'16,"-53"0"-16,18 18 0,0 0 16,-18 52-16,35-17 15,1 35 1,17-53-16,0 18 0,17-17 15,19-1-15,-19-17 0,54 17 16,-18-35-16,17-18 16,-34 1-16,-1-19 15,-18 1-15,-17-18 16,0 35-16,-17-17 16,-1 35-1,1 0-15,-1 18 16,0-1-16,18 19 0,0-1 15,18-17-15,-18 17 16,18 0-16,17 18 16,-18-35-16,19-1 0,-19-17 15,36-17-15,-35 17 16,-18-36-16,35-16 16,-17 16-16,-1-17 15,1 36-15,0-19 16,-1 36-1,1 36-15,-18-19 16,0 19-16,18-1 0,-1 35 16,-17-34-16,18-19 15,17 19 1,-17-19-16</inkml:trace>
  <inkml:trace contextRef="#ctx0" brushRef="#br0" timeOffset="31374.31">28222 15804 0,'0'0'0,"-17"0"0,-1 18 16,0 17-16,18-17 16,0 35-16,18-18 15,17-17-15,1-1 0,52 1 16,-35-18-1,0-18-15,-18 1 0,0-18 16,18-36-16,-35 36 16,-18-1-16,0-52 15,0 35-15,0 0 0,-18 1 16,0-1-16,1 0 16,-36-53-16,35 71 15,18 17-15,0 36 16,0 70-16,18-35 15,-18 0-15,17 17 16,19 54-16,-36-71 16,35 35-16,-17-53 15,-1 18-15,-17-35 16,18-18-16,0 0 16,-1-18-16,1-17 15,-18 17-15,17 0 16,-17 1-1,18 17-15,-18 17 32,0 1-17,0 0-15,18-1 0,-18 1 0,17 0 16,-17-1 0,36-17-16,-19 0 15,1 0-15,0 0 16,-1 18-16,1-18 15,0 17 1,-18 1-16,17-18 16,1 0-16,-1-18 15,1 1 1,-18-18-16,0 17 16,-18 0-16,1 18 15,-1-17-15,1-1 0,-19 18 16,19 0-16,-1 18 15</inkml:trace>
  <inkml:trace contextRef="#ctx0" brushRef="#br0" timeOffset="31619.92">29139 15998 0,'0'0'0,"-17"18"15,-1-18 1,18-18-16,-17-17 16,17 18-16,0-36 15,17 17-15,1 1 16,-1 0-16,1 35 16,0-18-16,-1 18 0,19-17 15,-19 34-15,-17 1 16,0-1-1</inkml:trace>
  <inkml:trace contextRef="#ctx0" brushRef="#br0" timeOffset="32300.01">30163 15187 0,'17'-70'0,"1"70"16,-1 35 0,-17 18-16,18 17 15,-18 107-15,0-19 16,0-87-16,0 0 15,-18 34-15,18-69 16,0-19-16,-17 1 16,34-18-16,1-53 15,17 35 1,1-17-16,17 0 16,-18 17-16,35 1 15,-17 34 1,-35 1-16,-18 17 15,0-17-15,-18 17 16,1-17-16,-1-1 16,0-17-16,18-17 15</inkml:trace>
  <inkml:trace contextRef="#ctx0" brushRef="#br0" timeOffset="32503.79">30692 15928 0,'0'0'0,"0"18"0,17-1 16,1-17-16,-18-17 15,0-1 1,-18-17 0,18 17-16,-17 18 15,17-18-15,0 1 0,17-1 16,1 0-1,0 18 1</inkml:trace>
  <inkml:trace contextRef="#ctx0" brushRef="#br0" timeOffset="32647.68">30903 15840 0,'0'0'15,"18"35"-15,0-17 16,17-1-1,0-17-15,-17 0 0,-1 0 0,19 0 16,-19-17-16</inkml:trace>
  <inkml:trace contextRef="#ctx0" brushRef="#br0" timeOffset="32775.01">31062 15804 0,'-70'36'16,"140"-72"-16,-158 107 0,70-36 0,-17 1 15,17-1-15,18-18 16,0 19-16,0-19 0,36 1 16</inkml:trace>
  <inkml:trace contextRef="#ctx0" brushRef="#br0" timeOffset="33520.75">31785 15381 0,'18'0'0,"35"0"16,-18 0-16,36 18 15,-18-18-15,-36 17 16,19 19-16,-19 34 16,1-34-16,-53 52 15,17-53-15,0 0 16,-17 1-16,17-1 0,1-18 16,17 1-16,0 17 15,17-17-15,36-18 16,35 18-1,-52-18-15,17 0 0,-18-18 16,0 18-16,-17 0 16</inkml:trace>
  <inkml:trace contextRef="#ctx0" brushRef="#br1" timeOffset="116638.03">24977 14252 0,'0'-17'47,"-18"17"-31,0 0-1,1 0 1,-1-18-16,0 18 16,-17 0-16,-35-18 0,34 1 15,-52 17 1,35-18-16,-35 18 16,53 0-16,-53 18 15,52-18-15,-34 0 16,52 0-16,-17 17 0,17-17 15,1 0-15,-1 0 0,0 18 16,1-18 0,-1 18-16,0-18 15,1 17 1,-1-17 0,0 0-16,18 18 15,-17-18-15,17 18 16,0-1-1,-18 1 1,18-1-16,0 1 0,0 0 16,0-1-16,0 1 15,0 0-15,0-1 0,-17 1 16,17 17 0,0-17-16,0 17 0,0-17 15,0-1-15,0 36 16,0-35-16,0 17 0,0-17 15,0 35-15,0-36 16,0 54 0,0-36-16,0 1 0,0-1 15,0 35-15,0-34 16,0 34-16,0-35 16,17 36-16,-17-18 15,0 17 1,-17-17-16,17 18 15,17-36-15,-17 18 16,0 0-16,0 18 16,0-18-16,0-18 0,-17 53 15,17-35-15,0 0 16,0-18-16,0 36 16,0-36-16,0 36 15,0-36-15,0 0 16,0 36-16,0-18 15,17-18-15,-17 18 0,0 0 16,18-18-16,-18 71 16,0-71-16,0 53 15,0-52-15,0-1 16,0 0-16,0 18 0,0-18 16,-18 53-16,18-52 15,0 52 1,0-53-16,0 18 15,0-35-15,0 17 16,0-17-16,0-1 0,0 19 16,0-19-16,0 19 15,0-19-15,0 36 16,0-35-16,0-1 16,0 19-16,0-19 0,18 19 15,-18-19-15,0 18 16,0-17-1,0 17 1,17-35-16,-17 36 16,0-19-16,0 1 0,18-18 15,-18 18-15,0-1 16,18 1-16,-1-1 16,-17 1-1,18 0-15,0-1 16,17-17-1,-35 18-15,53-18 16,-36 18-16,36-18 16,-35 17-16,35 1 15,-18-18-15,1 18 16,-1-1-16,18-17 0,-18 0 16,36 0-16,-36 0 15,0 0-15,0 0 0,1 0 16,17 0-16,-1-17 15,-16 17-15,17 0 16,-36 0-16,1 0 16,0-18-16,-1 18 15,1-18 1,0 1-16,-18-1 16,17 0-1,-17 1-15,18-1 0,-1-17 16,-17 17-1,18-35-15,0 36 16,-18-36-16,0 17 16,17 1-16,-17 0 15,0 0-15,0 17 0,0-17 16,0 17-16,0-35 16,0 18-16,0 17 15,0-70-15,0 53 16,0-1-16,0-16 0,0-1 15,0 0-15,18-35 16,-18 35-16,0-36 16,0 54-16,-18 0 15,18 0-15,0-1 0,0-17 16,0-17-16,0 17 16,18-53-1,-18 36-15,0 17 0,0 0 16,0-53-16,0 53 15,0 18-15,0-18 0,0 17 16,0 1-16,0 0 0,0 0 16,0-1-16,0-34 15,0 17-15,-18-35 16,18 35-16,0-53 16,-17 53-16,17 0 15,0 18-15,0 17 16,0-35-1,0 18-15,0 0 0,17-1 16,-17 1-16,36-35 16,-36 17-16,17 17 0,-17-52 15,0 53-15,0 0 16,0-1-16,0 1 0,0 17 16,0-17-1,0 18-15,0-19 16,0 19-16,0-19 15,0 19-15,0-19 0,0 19 16,0-18-16,18-18 16,-36 17-16,1 1 15,17 17-15,-18 18 16,0-17-16,1-1 16,-1 18-16,0-17 0,1 17 15,-18-18-15,-1 0 16,1 18-16,0 0 15,-1 0-15,1 18 0,0 0 16,0-1-16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10-22T23:15:12.133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22825 1182 0,'0'0'0,"17"17"31,36-17-31,-17 0 16,-1 0-16,18-17 0,17-1 15,-17 18-15,0-17 16,-35 17-16,-36 0 31</inkml:trace>
  <inkml:trace contextRef="#ctx0" brushRef="#br0" timeOffset="1397.11">22842 1199 0,'0'0'16,"0"18"-16,0 0 15,0 17-15,0-17 16,0 17-1,0 0-15,0 0 16,0 1-16,0 34 16,0-34-16,0 34 15,0-35-15,18 18 16,-18-17-16,0-1 0,0 0 16,0 53-1,0-52-15,-18 52 16,18-35-16,0 35 15,0-53-15,0 71 16,0-53-16,18 70 16,-18-70-16,0 71 15,18-71-15,-18 88 16,17-88-16,-17 17 16,0 19-16,0-19 0,0 71 15,18-70-15,-18-1 16,0 1-16,0 70 15,0-70-15,0 17 16,0 53-16,0-71 16,0 1-16,0 17 15,0-17-15,0 87 0,0-16 16,-18 16 0,18-87-16,0 88 15,0-89-15,0 18 16,0 71-16,-17-71 15,17 18-15,-18-18 0,0 106 16,1-17 0,17-89-16,0 18 15,-18 70-15,18-88 16,-18 18-16,18 88 16,-17-88-16,-1-18 15,18 18-15,-17 0 0,17 0 0,-18 0 16,18-1-16,-18 107 15,1-106-15,17 106 16,-18-89-16,18-17 16,0 0-16,-18 123 15,1 0-15,17-105 16,0-18-16,0 17 0,-18-17 16,18 123-1,0-105-15,0 87 16,0-105-16,0 18 0,0-18 15,0 17-15,0 0 16,-18 1-16,18-1 0,-17 1 16,17 17-16,-18-18 0,18 142 15,-17-141-15,17 122 16,0-122-16,0 105 16,0-105-16,17 105 15,-17-105-15,18-1 16,-18-17-16,17 17 0,-17-17 15,18 0-15,0 123 16,-18-123-16,17 106 16,1-106-16,-18-1 15,18 107-15,-18-124 16,0 106-16,17-88 16,-17 88-1,0-88-15,0 70 16,0-70-16,0-18 15,0 1-15,0-1 0,-17-18 16,17 19-16,0-1 0,0 0 0,-18 0 16,18 0-16,0-17 15,-18 105-15,1-88 16,17-17-16,-18 70 16,18-70-16,-18-18 0,18 70 15,0-70-15,0 53 16,0-53-16,0-18 15,0 0-15,0 1 16,18 17-16,-18-36 16,0 18-16,0-17 15,0 0 1,0-36 31,18 18-32,-18 18 1,17-18 0,1 0-1,0 0-15,-1 0 16,19 0-16,-19 0 16,18-18-16,-17 18 15,17-18 1</inkml:trace>
  <inkml:trace contextRef="#ctx0" brushRef="#br1" timeOffset="14404.84">4604 17374 0,'0'0'0,"17"18"31,36 0-16,-17-1-15,-1 1 16,18 0-16,-18-1 16,36 1-16,-18-18 0,52 17 15,-52-17-15,0 0 16,-18 18-16,1-18 0,-1 0 16,-17 0-16,17 0 15,-35-18 1,-18 18-1</inkml:trace>
  <inkml:trace contextRef="#ctx0" brushRef="#br1" timeOffset="14799.6">4692 17780 0,'0'18'0,"18"-18"16,-1-18 0,-17 0-1,0 1-15,0-71 16,0 52-16,-17-17 15,-1 36-15,0-19 0,-17-34 16,17 17-16,1 18 16,-19-54-16,19 72 15,17-1-15,0 1 16,17 17-16,54 0 16,-36 17-16,71 1 15,-53-18-15,53 0 16,-53-18-1,-18 18-15,0-17 0,-17 17 16</inkml:trace>
  <inkml:trace contextRef="#ctx0" brushRef="#br1" timeOffset="18558">23530 1164 0,'18'-35'15,"-18"17"-15,0 1 16,0 34 0,0 1 15,0 70-31,0-53 0,0 36 16,0-18-16,0 0 15,18 17-15,-1-34 16,-17-1-16,18 0 15,-18-17-15,17 17 16,-17-17-16,-17-1 0</inkml:trace>
  <inkml:trace contextRef="#ctx0" brushRef="#br1" timeOffset="19466.39">23213 1923 0,'0'17'16,"0"19"-16,17-1 0,1 71 15,0-53-15,-1 35 16,-17-53-16,0 0 15,18 1 1,-18-54 0,0-17-1,0 17-15,35-17 16,-17 35-16,0-18 16,17 18-16,-18 18 0,19 17 15,-36-17-15,17 17 16,-17-17-1,-17 17 1,-1-17-16,0-1 0,1-17 0,-1 18 16,1-18-1</inkml:trace>
  <inkml:trace contextRef="#ctx0" brushRef="#br1" timeOffset="19633.09">23636 2311 0,'35'17'0,"-70"-34"0,88 52 15,-18-35 1,-17 18-16,0-18 0,17 0 16,0 17-1,-17-17-15</inkml:trace>
  <inkml:trace contextRef="#ctx0" brushRef="#br1" timeOffset="19766.53">23760 2293 0,'-36'35'0,"72"-70"0,-89 106 16,0-18-16,35-18 15,0-18-15,1 19 16</inkml:trace>
  <inkml:trace contextRef="#ctx0" brushRef="#br1" timeOffset="20338.14">23213 2822 0,'0'0'16,"0"18"-16,17 0 0,1 17 0,0 18 15,-1 0-15,1 17 16,0 36-16,-1-53 15,1-18-15,-18 0 0,0 1 16,18-36 15,-1-36-31,1 1 16,-1 18-16,1-1 0,0 0 16,17 18-16,0 18 15,-17 0-15,0 17 16,-18-18-16,0 1 15,-18 17-15,-17 1 16,17-19-16,-17-17 16,35-17-1</inkml:trace>
  <inkml:trace contextRef="#ctx0" brushRef="#br1" timeOffset="20665.32">23707 3369 0,'0'35'16,"0"-70"-16,0 88 0,17-53 15,1 0-15,0-18 16,-1 1-16,1-19 0,17 1 0,0 0 16,-17 17-16,0 1 15,-1 17 1,1 17-16,0 71 15,-18-35-15,17 71 16,1-71-16,0 53 16,-18-71-16,17 35 15,-34-34-15,-19-1 16,19-17-16,-36-18 16,35 0-1,-35 0-15,36 0 16,-19-18-16,19 0 15,-1 18-15</inkml:trace>
  <inkml:trace contextRef="#ctx0" brushRef="#br1" timeOffset="21364.12">23283 4110 0,'0'0'0,"18"70"16,0-17-16,-18 18 0,17 52 16,-17-70-16,18 53 15,-18-71-15,0 1 16,0-19-16,0 1 15,0-53 17,35-18-32,-17 35 15,17-35-15,-17 53 16,35-17-16,-36 34 16,19 18-16,-36-17 15,17 17-15,-17-17 16,0 17-16,-17-17 0,-1 17 15,0-17-15,-17 0 16,17-18-16,1 0 16,-1 0-1,0 0-15,18-18 0,-17 0 16,17 1-16</inkml:trace>
  <inkml:trace contextRef="#ctx0" brushRef="#br1" timeOffset="21789.36">23830 4586 0,'0'0'0,"0"18"15,0-1-15,0 19 0,0 17 16,0-36 0,0 19-16,0 16 15,0-34-15,0 0 16,0-36-1,0 0-15,18 1 16,-18-1-16,17-35 16,-17 36-16,36-1 15,-19 18-15,1 35 16,0-17 0,-18 17-16,17-17 0,1 35 15,-18-36-15,18-17 16,-18 36-16</inkml:trace>
  <inkml:trace contextRef="#ctx0" brushRef="#br1" timeOffset="22569.07">23195 5151 0,'0'17'16,"18"71"-1,-18-17 1,17 0-16,1 87 16,-18-105-16,18 35 15,-1-52-15,-17-19 16,0 1-16,18-18 15,0-35 1,-1-1-16,36-34 16,-35 52-16,17 1 15,0-1-15,1 18 0,-1 18 16,0-1-16,-17 1 0,-1 35 16,-17-18-16,-35 0 15,18 1-15,-19-19 16,-17 1-16,0-1 15,36-17-15,-1 0 16,1-35 0</inkml:trace>
  <inkml:trace contextRef="#ctx0" brushRef="#br1" timeOffset="22918.46">23777 5662 0,'0'0'16,"-17"71"-16,-1-54 0,18 36 16,0-18-16,18-17 15,-1 0-15,19-18 16,-1 0-16,18-18 16,-36 0-16,19 1 15,-36-1-15,0 1 16,0-1-16,0 36 15,17 17 1,1-18-16,17 1 16,-17 0-1,52-18-15,-52 0 16,35-36-16,-35 19 16,-1-18-16,-17 17 0,0-17 15,-17-18-15,-1 35 16,-35 0-1,35 1-15,1 17 0</inkml:trace>
  <inkml:trace contextRef="#ctx0" brushRef="#br1" timeOffset="26238.98">23460 6403 0,'0'-18'16,"0"1"31,0 34 47,0 1-79,0 17-15,17 0 0,-17 1 16,18 52 0,-18-35-16,18 53 15,-18-53-15,17 35 16,-17-53-16,18 18 15,-18-35-15,18-1 16,-18-34 31,-18-1-31</inkml:trace>
  <inkml:trace contextRef="#ctx0" brushRef="#br1" timeOffset="28213.49">23513 7497 0,'0'-18'0,"-18"18"15,18-18-15,-35 18 16,17 0-16,0 0 16,1 0-16,-36 36 15,18-19-15,17 18 16,18 1-16,-18 52 15,18-35-15,0 53 16,18-71-16,17 0 0,1 1 16,52-1-16,-35-18 15,52-34 1,-52-1-16,36-35 16,-54 18-16,-17 0 15,-1-1-15,1 1 0,-18 0 0,-35-36 16,-1 36-1,19 17-15,-72-17 16,54 17-16,-18 18 0,18 0 16,-36 36-16,36-1 15,17-17-15</inkml:trace>
  <inkml:trace contextRef="#ctx0" brushRef="#br1" timeOffset="28836.59">23424 8537 0,'0'-35'16,"0"17"-1,-17 18 1,-1-17-16,1 17 0,-19 17 16,1 1-16,17 0 15,-17 52-15,17-17 16,18 35-1,18-35-15,0 0 0,35 18 16,-18-36-16,0-17 16,71 17-16,-35-35 15,-19-18-15,1 1 0,0-19 16,0 1-16,18-53 16,-54 53-16,-17-18 15,0 0-15,0 0 0,-70-35 16,35 35-16,-18 17 15,17 1-15,-17 17 16,1 1-16,-37-1 0,54 36 16,-18 17-1,18-17-15</inkml:trace>
  <inkml:trace contextRef="#ctx0" brushRef="#br2" timeOffset="35147.87">14146 16986 0,'18'0'46,"35"18"-30,0-18-16,53 18 16,-36-18-16,1 17 0,-18-17 15,70 18-15,1-18 16,-89 0-16,0 0 16,18 0-16,-35 0 15,-18-18 1,-18 18-16</inkml:trace>
  <inkml:trace contextRef="#ctx0" brushRef="#br2" timeOffset="35531.68">14358 17357 0,'0'0'0,"0"-18"32,-35-35-17,35 18-15,-53-36 16,35 36-16,-52-36 15,52 36-15,-17 18 16,-18-36-16,35 17 16,18 19-16,0-19 15,53 1 1,0 18-16,71-1 16,-54 18-16,54-18 15,-54 18-15,54-17 16,-89 17-16,18-18 15</inkml:trace>
  <inkml:trace contextRef="#ctx0" brushRef="#br2" timeOffset="38662.55">23372 9419 0,'0'-17'31,"0"-1"1,17 0-32,-34 18 47,34 18-1,-17 17-46,0 36 16,0-36-16,18 0 0,-18 36 16,0-36-16,17 0 15,-17 18 1,0-17-16,18-19 0,-18 1 16,18 17-16,-18-17 15,17-1-15,-17 1 16</inkml:trace>
  <inkml:trace contextRef="#ctx0" brushRef="#br2" timeOffset="40976.32">23054 10195 0,'0'-17'16,"0"34"-16,0-17 0,18 71 16,-1-18-16,-17 17 15,36 71-15,-1-17 16,-17-71-16,-1 0 15,-17-18-15,18 18 16,-18-35-16,0-36 31,17-35-31,1 35 16,17-17 0,1 17-16,-19 18 0,1 0 0,0 18 15,17 17 1,-35-17-16,0 0 15,0-1-15,-18 1 0,-17 0 16,-36-1 0,54-17-16,-19 18 0,1-18 15,18 17 1</inkml:trace>
  <inkml:trace contextRef="#ctx0" brushRef="#br2" timeOffset="41209.68">23583 10777 0,'35'18'0,"-70"-36"0,88 54 15,-18-1-15,-17-17 16,17-18-16,-17 17 0,35 1 16,-35-18-16,-1 0 15</inkml:trace>
  <inkml:trace contextRef="#ctx0" brushRef="#br2" timeOffset="41331.56">23777 10777 0,'0'0'16,"-53"71"-16,18-36 0,17 0 16,-17 54-16,17-54 15</inkml:trace>
  <inkml:trace contextRef="#ctx0" brushRef="#br2" timeOffset="41753.51">23142 11412 0,'0'53'0,"0"-106"15,18 194-15,0-35 16,-1-35 0,-17-36-16,0-17 15,0-1-15,0-34 16,18-36 0,-1 35-1,1 18-15,35-17 16,-35 34-16,17 1 15,0 0-15,-17-1 0,17 18 16,-17-17-16,-18 17 16,-18-17-16,-17 0 15,0-1-15,-36-17 16,53 0-16,-17 0 16,17 0-16</inkml:trace>
  <inkml:trace contextRef="#ctx0" brushRef="#br2" timeOffset="42132.73">23583 11783 0,'0'0'16,"0"17"-16,0 1 16,0 0-16,0-1 15,18 1-15,-1 0 16,1-18-16,0 0 0,35 0 15,-36-18 1,1 0-16,0 1 0,-18-1 0,17 18 16,-17-18-16,18 18 15,-18 18 1,0 53 0,18-36-16,-18 53 15,17-35-15,-17-18 0,18 1 16,-18-1-16,0 0 15,0-17-15,0-1 16,-18-17-16,1 18 0,-36-18 16,17-18-16,-17 1 15,18 17-15,0 0 16,17-18-16,-17 18 16,17 0-16,1 0 0,-19 0 15</inkml:trace>
  <inkml:trace contextRef="#ctx0" brushRef="#br2" timeOffset="42839.24">23089 12629 0,'-17'-52'15,"34"104"-15,-34-122 0,-1 17 16,18 35-16,0 1 16,0 34-1,18 89 1,-18-35-16,17-1 0,19 71 16,-36-88-1,35 53-15,-17-88 16,-18-1-16,17 1 15,1-18-15,-18-18 16,17 1-16,1-18 16,0 17-16,17 0 15,0 18-15,-17 0 16,35 53-16,-36-35 16,1-1-16,-18 19 0,0-1 15,0 0-15,-53 1 16,36-19-1,-19-17-15,19 18 0,-36-18 16,35 0-16,0-18 16,18 1-16,0-1 15,18 0-15</inkml:trace>
  <inkml:trace contextRef="#ctx0" brushRef="#br2" timeOffset="43168.4">23601 12841 0,'17'-35'15,"-34"70"-15,52-53 16,-17 89-16,-1-18 16,19 53-1,-19-71-15,1 18 0,0-18 16,-1 18-16,-17-35 15,0-36 17,18-35-17,-18 36-15,18 17 0,-1 0 16,1 0-16,-1 35 16,1 0-16,0 0 15,17 18-15,-35-35 16,18 0-16,-18 17 15,17-35-15</inkml:trace>
  <inkml:trace contextRef="#ctx0" brushRef="#br2" timeOffset="43867.75">23178 13564 0,'0'-17'15,"0"34"-15,17 89 16,1-35-16,-1-1 15,19 71 1,-19-70-16,1-18 0,-18-18 16,18 0-16,-1-17 15,-17-36 1,18-35-16,-18 18 16,0 0-16,18 0 0,-1-1 15,18 1 1,-17 35-16,0 0 0,-1 18 15,-17-1-15,18 1 0,-18 17 16,0 36-16,0-36 16,-18 18-16,1-35 15,-19-1 1,36 1-16,-17-18 16,17-18-16,0 1 0</inkml:trace>
  <inkml:trace contextRef="#ctx0" brushRef="#br2" timeOffset="44206.21">23707 14058 0,'0'0'16,"-18"53"-16,18-35 0,18-1 16,-1 1-1,19-18-15,-19 0 16,1 0-16,0-35 15,-1 35-15,1-36 16,-1 36 0,1 36-1,-18-19 1,35 36-16,-17-53 16,35 18-16,-35-18 15,17 0-15,0-35 16,-35-1-16,0 1 15,0 0-15,-35 0 16,17-1-16,1 36 16,-1-17-16,-17-1 15</inkml:trace>
  <inkml:trace contextRef="#ctx0" brushRef="#br2" timeOffset="44873.6">23336 14764 0,'-17'-18'15,"-1"18"-15,0 18 16,1-18-16,-1 17 0,18 19 16,-18 34-16,18-17 15,18 35 1,0-35-16,17-17 0,53-1 16,-35-18-16,0-17 15,0 0-15,0-17 0,35-36 16,-53 35-16,-17-17 15,-18-53-15,0 53 16,-71-54 0,36 54-16,0 17 0,0 1 15,-18 17-15,-18 17 16,36 1-16,17 17 0,1 1 16,-1 34-1</inkml:trace>
  <inkml:trace contextRef="#ctx0" brushRef="#br2" timeOffset="45214.51">23477 15593 0,'0'0'0,"0"17"15,18 36 1,-18-17-16,0 17 0,18 52 15,-18-69-15,0-1 16,17 35-16,-17-34 16,18-19-16,-36 1 15</inkml:trace>
  <inkml:trace contextRef="#ctx0" brushRef="#br2" timeOffset="45919.5">23389 16475 0,'-17'-18'15,"-1"18"-15,0 0 0,-35 35 16,36 1-16,-36 69 16,35-52-16,1 0 15,17 0-15,0 0 0,52 18 16,1-36-16,36-17 15,-19-18-15,1 0 16,52-53 0,-70 17-16,35-52 15,-70 35-15,0-35 16,-36 53-16,-17 0 16,-18-1-16,0 1 0,-53-18 15,35 35-15,-34 1 16,69 34-16,-34-17 15,52 0-15</inkml:trace>
  <inkml:trace contextRef="#ctx0" brushRef="#br0" timeOffset="55167.91">24112 1023 0,'0'0'0,"-17"0"15,34 0 16,19 18-31,-19-18 16,19-18-16,16 18 16,-16 0-16,-1 0 0,18 0 15,-18 0-15,1 0 16,-19 0-16,1 0 16,-1 0-1,-17 18 16,0-1-15,0 1-16,36 0 16,-36-1-16,35 19 15,-17-19-15,-18 1 16,17-1-16,-17 1 16,18 17-16,-18-17 0,0 53 15,18-36-15,-18 0 16,17-17-16,-17 17 0,0 0 15,18 54-15,-1-54 16,-17 0-16,18 36 16,-18-18-16,18 35 15,-1-53-15,1 18 16,-18 0-16,18 0 0,-1 0 0,1 0 16,-18 0-16,18-1 15,-1 72-15,-17-71 16,18 70-16,-1-52 15,-17-18-15,18 88 16,0-71-16,-18 72 16,17-72-16,-17 71 15,18 0 1,-18-70-16,18-1 0,-18 1 16,0 52-16,0-52 15,17 0-15,-17-1 0,0 71 16,18 18-1,-18-88-15,18-1 16,-18 1-16,17 70 16,-17-71-16,18 1 0,-18-1 15,18 72-15,-18-90 16,17 90 0,-17-72-16,0 1 0,0 70 15,18-71-15,-18 71 16,0-70-16,0 0 15,0-1-15,0 1 0,0-1 16,0 89 0,-18-88-16,18 70 15,0-53-15,0 53 16,0-70-16,0 17 16,0-18-16,0 71 15,0-70-15,0-1 0,0 1 16,0 0-16,0-1 0,0-17 15,0 88-15,0-70 16,0-1-16,0 89 16,0-106-16,0 88 15,-17-70-15,17-1 0,-18 71 16,18-70 0,-18 52-16,18-52 15,-35 70-15,35-70 16,-18-1-16,18 1 0,-17 52 15,-1-52-15,18-1 16,-18 54 0,18-71-16,-17 70 15,17-70-15,-18 70 16,18-70-16,0 18 0,-18-18 16,18 0-16,-17 70 15,-1-52-15,18 52 16,0-52-16,-17 52 15,17-52-15,-18 52 16,18-70-16,0 0 16,0 18-16,0-1 0,-18-17 15,18 18-15,0 70 16,0-53-16,0 53 16,-17-70-16,17-1 15,0 1-15,0-1 0,0 19 16,-18 52-16,18-71 15,0 89-15,0-88 16,0 87 0,0-87-16,18 88 15,-18-71-15,17 71 16,-17-71-16,0 71 16,0-71-16,18 0 0,-18 71 15,18-71 1,-18 0-16,17 0 0,-17 0 15,0 1-15,18 87 16,-1-105-16,-17 17 0,0 0 16,0 71-1,0-89-15,0 18 0,0 71 16,0-88-16,0-1 16,0 19-16,0-19 0,0 1 15,0 52-15,0-52 16,0 70-1,0-88-15,0 0 0,0 70 16,0-88-16,0 18 16,-17 53-1,17 35-15,0-106 16,0 54 0,0-54-16,0 0 0,0 36 15,0-36-15,0-17 16,0 17-16,0 18 15,-18-18-15,18-17 0,0 17 16,0-17-16,0 17 16,0-17-16,0 17 0,-17 0 15,17 0-15,0-17 16,0 0-16,0 17 0,0-17 16,0 17-16,0-17 15,0-1-15,0 1 16,0 0-16,0-1 15,0 1-15,17-1 16,-17 1-16,18-18 16,-18 18-1,0-1 1,0 1 0,-18 0-16,18-1 15,0 19 1,0-19-1,18-17-15,-18 18 32,0-1-17,17-17 1,-17 18 0,0 0 15,0-1-16,-17-17 1,17 18-16,0 0 47,-18-18 31,1 0-47,-19 0-15,19 0-16,-1 0 16,-17 0-16,-1 0 0,1 0 0,-18 0 15,0 0-15,-52 17 16,69-17-16,19 0 0,-36 0 15</inkml:trace>
  <inkml:trace contextRef="#ctx0" brushRef="#br0" timeOffset="70049.3">27464 600 0,'0'0'16,"-36"-18"-16,19 0 0,-18 18 0,17 0 15,-17 0-15,17 18 16,-17 17 0,17-17-16,18 53 15,0-36-15,18 0 16,-1 0-16,1 1 0,35 17 16,-18-18-16,53 0 15,-35-35-15,36 18 16,-54-18-16,35-35 15,-34 17-15,-19 0 16</inkml:trace>
  <inkml:trace contextRef="#ctx0" brushRef="#br0" timeOffset="70428.03">27764 776 0,'-36'0'15,"19"0"-15,-1 35 16,18-17-16,18 17 15,-1-17-15,1-18 16,0 18-16,35-18 16,-18 0-16,-18 0 15,19 0 1,-19 0-16,-17-18 0,0 0 16,-17 18 15,17 18-31,0 0 15,17-18 1,1-18 0,0 0-1,-1-17-15,-17 0 0,0 17 16,-17-35 0,-1 36-16,18-19 15,18 19 1,35 17-16,-18 0 15,53 17-15,-53-17 16</inkml:trace>
  <inkml:trace contextRef="#ctx0" brushRef="#br0" timeOffset="71057.03">29157 688 0,'0'0'15,"-35"0"-15,17 0 0,1 18 16,-1-1-16,18 1 15,18-1 1,-1-17-16,18 18 16,1-18-16,-1 0 0,0-18 0,1 18 15,-1-17-15,-18 17 0,1-18 16,0 1-16,-18-1 0,-18-17 16,-17-1-16,-18 1 15,18 17 1,-1 1-16,19 17 15,17 17 1,35-17-16</inkml:trace>
  <inkml:trace contextRef="#ctx0" brushRef="#br0" timeOffset="71302.48">29669 741 0,'0'0'15,"-18"0"-15,0 0 16,1 0-16,-1-18 15,0 1 1,18-1-16,0 0 0,18 1 16,0-1-16,17 0 15,0 18-15,-17 0 16,52 36-16,-52-19 16,0 1-16,-1 0 15,1-1-15,-18 1 16,0-1-16</inkml:trace>
  <inkml:trace contextRef="#ctx0" brushRef="#br0" timeOffset="71501.8">30021 176 0,'0'0'15,"0"36"1,18 34 0,-18-17-16,35 71 15,-35-54-15,18-17 16,0 0-16,-1-18 0,36 36 16,-18-54-16</inkml:trace>
  <inkml:trace contextRef="#ctx0" brushRef="#br0" timeOffset="72038.02">30374 653 0,'-17'17'16,"17"1"0,17 17-16,-17-17 15,35-1-15,-17-17 16,17 0-1,-17 0-15,-18-17 16,0-1-16,0 1 16,0-1-1,18 0 1,-1 1 0,-17-1-1,0 0 16,-17 18-31,-1 0 32,18-17-17,18 17 1,-1 17 0,-17 1-16,18 17 15,0 36 1,-1-36-16,-17 18 0,18 0 0,-18-18 15,17 71 1,-17-71-16,0-17 16,0 17-16,0-17 0,0 0 15,-17-18-15,-1 17 0,-17-17 16,17 0-16,-17-17 0,-53-1 16,53 18-16,-54-35 15,72 35-15,-19-18 16,1 0-16</inkml:trace>
  <inkml:trace contextRef="#ctx0" brushRef="#br0" timeOffset="72352.75">30762 159 0,'0'0'16,"71"-36"-16,-36 36 0,18-17 16,-18 17-16,1 0 0,-1 17 15,-18 19-15,-17-1 16,-17 0-16,-18 36 15,-18-1 1,35-34-16,0-1 0,1 0 16,17-17-16,0 35 15,17-36-15,1 1 16</inkml:trace>
  <inkml:trace contextRef="#ctx0" brushRef="#br0" timeOffset="72463.27">31027 776 0,'0'0'0,"17"0"16,-17-18-1</inkml:trace>
  <inkml:trace contextRef="#ctx0" brushRef="#br0" timeOffset="91199.51">28557 1199 0,'18'0'32,"0"0"-17,-18-17-15,17 17 16,1 0-16,35-18 15,-36 18-15,19 0 16,-19 0-16</inkml:trace>
  <inkml:trace contextRef="#ctx0" brushRef="#br0" timeOffset="92456.38">28416 1252 0,'0'18'16,"0"0"-16,0-1 15,0 19 1,0-1-16,0 0 16,0-17-16,0 52 15,0-34-15,0-1 16,0 53-16,0-53 15,0 18-15,-17-17 0,17 16 16,-18 54 0,18-70-16,0 34 0,-18-17 15,18 0-15,0 53 16,0-36-16,0 1 0,0-18 16,18 88-16,-18-71 15,0 89-15,18-71 16,-18 1-16,0 87 15,0-70-15,0-18 16,0 0-16,0 18 0,17 88 16,-17-106-16,0 18 15,0 0-15,18 88 16,-18 18 0,18-107-16,-1 90 15,-17-90-15,18 107 16,-18-106-16,0 123 15,0-123-15,0 141 16,0-141-16,-18 141 16,18-124-16,0 124 15,-17-123-15,17-19 16,0 142 0,0-123-16,0 105 0,0-105 15,0-1-15,0 1 0,0-1 16,0 1-16,0 140 15,0-17 1,0 141 0,17-141-16,-17 0 15,18-124 1,-18 124-16,0-123 16,17-1-16,-17 142 15,0-142-15,-17 124 16,17-123-16,0 140 15,0-140-15,-18-1 0,18 142 16,-17-18 0,17-124-16,-18 1 15,0 123-15,18-124 16,-17 1-16,17-1 0,0 106 16,0-123-16,0 124 15,0-125 1,0 19-16,0-18 0,0 123 15,0-123-15,-18 0 16,18 17-16,0-17 0,-18 106 16,1-106-1,-1-1-15,18-16 0,-18 16 0,18 72 16,-17-89 0,17 0-16,0 0 15,0 1-15,-18-1 0,18 88 16,0-88-16,0 71 15,0-71-15,0-17 16,0-1-16,0-17 0,0 71 16,18-71-16,-18 70 15,0-70-15,0 0 16,0 53-16,0-18 16,0-35-16,0 0 15,0 53 1,0-71-16,0 0 0,0 53 15,0-52-15,0 17 16,0-36-16,0 1 16,0 17-1,0-17-15,0-1 16,0 1-16,17 0 16,-17-1-16,18-17 15,0 0 1,17-17-16,-17 17 15,-1 0 1,19 0-16,-19 17 16,1-17-16,-1 0 15</inkml:trace>
  <inkml:trace contextRef="#ctx0" brushRef="#br0" timeOffset="95036.36">29845 1164 0,'0'-17'0,"18"17"63,-1 0-47,1 0-16,0 0 0,52 0 15,-35 0-15,1 0 16,-1 0-16,0 0 0,36-18 15,-54 18-15,19 0 16,-1 0-16,-17 0 16,-1 0-1,1 0 17,-18 18-17,18-18 1,-18 17-1,0 1-15,17-1 16,1 1-16,-18 17 0,0-17 16,17 0-16,-17 35 15,18-18-15,-18 0 0,0 0 16,18 54-16,-18-54 16,17 18-16,-17 0 15,0-18-15,0 88 16,18-70-16,-18 0 0,0 18 15,0-18-15,0 17 0,0-17 16,18 88 0,-18-70-16,0-1 0,0 72 15,0-72-15,0 1 16,0 17-16,0-18 16,0 19-16,0-19 0,0 89 15,0-71-15,0-17 16,0 17-16,0-18 0,0 19 15,0-19-15,0 18 0,0 71 16,0-88-16,0 87 16,0-69-16,0-1 15,0 88 1,-18-17-16,18-71 0,0 0 16,-18 89-1,1-89-15,17 0 0,-18 0 16,18 89-16,-18-89 15,18 88-15,-17-70 16,17 71-16,0-89 16,0 106-1,0-106-15,-18 124 16,18-124-16,-17 123 16,17-105-16,-18 106 15,18-106-15,0 105 16,0-87-16,0-18 15,0 0-15,18-1 0,-18 19 16,0-18-16,17 0 0,1 105 16,-1-87-16,1 87 15,-18-87-15,18-18 16,-1 123 0,-17-106-16,18-17 0,-18 18 15,0-18-15,18 17 0,-1 89 16,-17-106-1,0-1-15,18 1 0,-18 18 16,0-18-16,0-1 0,18 19 0,-18-18 16,0 17-16,0 1 15,0-19-15,0 19 0,0 105 16,0-123-16,17 123 16,-17-123-16,0 0 15,18 0-15,-18 106 16,17-107-16,1 89 15,-18-88-15,18 88 16,-18-88-16,17 106 16,-17-124-16,0 106 15,0-88-15,0 70 16,0-88 0,0 89-16,0-107 15,0 107-15,0-107 16,0 1-16,0 17 0,0 53 15,0-70-15,0 70 16,-17-71 0,17 1-16,0 70 15,0-70-15,0 52 16,0-52-16,-18 52 16,18-17-1,0-53-15,0 0 0,0 35 16,0-53-16,0 53 15,0-35-15,0-17 16,18 52-16,-18-53 16,0 18-16,17 35 15,-17-53-15,0 18 0,0-17 16,0-1-16,18 18 16,-18-18-16,0 0 15,18 18-15,-18-17 16,0-19-16,17 36 15,-17-35-15,18-1 16,-18 1 0,0 0-16,-18-18 78,1 17-63,-1-17-15,0 18 16,1 0-16,-19-1 16,19-17-16,-18 0 15,-1 18-15,-34-18 16,34 18-16,1-18 0,-18 17 16,18-17-16,0 0 0,-18 18 15,35-18-15,1 17 16,-1-17-16,18-17 0</inkml:trace>
  <inkml:trace contextRef="#ctx0" brushRef="#br2" timeOffset="100085.79">29386 9208 0,'0'-18'0,"0"36"0,-17-54 15,17 54 17,17 35-17,-17-18-15,0 71 16,0-53-16,0 53 15,0-53-15,0 35 16,18-53-16,-18 18 16,0-18-16,0-17 15</inkml:trace>
  <inkml:trace contextRef="#ctx0" brushRef="#br2" timeOffset="100875.52">28963 10054 0,'0'35'16,"0"36"-1,18-18-15,17 53 16,-17-53-16,-1 0 15,1 0-15,0-18 0,-1-18 16,-17 36-16,0-35 16,0-36-1,0-17 1,0 17-16,35 1 16,18-1-16,-17 18 15,17 35-15,-18-17 16,0 35-16,-35-18 15,0-17-15,0 17 16,-18-17-16,1-18 0,-36 35 16,18-35-16,-54 18 15,72-18-15,-36-18 16,35 18-16,18-18 16,18 1-16</inkml:trace>
  <inkml:trace contextRef="#ctx0" brushRef="#br2" timeOffset="101126.43">29545 10601 0,'35'18'16,"-70"-36"-16,88 36 16,-35-1-16,-1 1 0,19 17 15,-1-17-15,0 17 16,0-17-16,1-1 16</inkml:trace>
  <inkml:trace contextRef="#ctx0" brushRef="#br2" timeOffset="101286.47">29739 10566 0,'0'0'16,"-35"53"-16,17-18 0,1 0 15,-19 36-15,19-36 16,-1 0-16,18 1 0,-18-19 15</inkml:trace>
  <inkml:trace contextRef="#ctx0" brushRef="#br2" timeOffset="102397.34">29016 11183 0,'0'18'0,"18"17"16,-18 18-16,17 0 0,1 17 15,17 71-15,-17-70 16,17 35 0,-17-71-16,-1 18 15,-17-35-15,18-18 16,-18-18-16,0 0 16,0-17-16,-18-53 0,18 53 15,18-36-15,0 53 16,35 1-1,-18 17-15,0 17 0,-17 1 16,17 0-16,-17 17 0,17 36 16,-35-54-16,-18 36 15,1-35-15,-1-1 16,-17 19 0,-1-36-16,1 17 0,0-17 15,35-17-15,-18 17 16</inkml:trace>
  <inkml:trace contextRef="#ctx0" brushRef="#br2" timeOffset="102744.17">29563 11677 0,'0'0'15,"0"18"-15,0-1 0,0 1 0,17 0 16,1-1-16,0-17 15,-1 0-15,54 0 16,-53 0-16,17-35 16,-18 17-16,-17 1 15,18 17 1,-18 53 0,0-36-16,18 54 15,-18-36-15,17 0 16,-17 1-16,0-19 0,0 36 15,0-35-15,-17-1 16,-19-17 0,1 0-16,0 0 15,0 0-15,-36-17 16,36-1-16,0 18 16,-1 0-16</inkml:trace>
  <inkml:trace contextRef="#ctx0" brushRef="#br2" timeOffset="103412.26">29034 12400 0,'0'-35'15,"0"70"-15,0-52 16,0 69 0,0 1-16,17 53 15,-17-35-15,0-18 0,18 52 16,-18-52-16,18-17 16,-18-19-16,0 1 15,0 0-15,0-36 16,17-17-1,-17 17-15,35-17 16,-17 35-16,0 0 0,-1 0 16,1 17-16,17 19 15,-35-19-15,0 19 0,0-19 16,-17 36 0,-1-35-16,0-18 0,-17 17 15,17 1-15,1-18 16,17-18-16,17 1 15</inkml:trace>
  <inkml:trace contextRef="#ctx0" brushRef="#br2" timeOffset="103717.22">29492 12788 0,'0'0'15,"0"53"-15,18 0 0,-18 18 16,18-54-16,-1 19 16,-17-19-16,18 1 0,-18-1 15,17-17 1,1 0-16,0-17 16,-1-18-1,1 17-15,0 18 16,-1 0-16,-17 18 15,18-1-15,0 1 0,-1 17 16,1-17 0,-18-1-16,17 1 0,-17 0 15,0-1-15</inkml:trace>
  <inkml:trace contextRef="#ctx0" brushRef="#br2" timeOffset="104401.16">29016 13547 0,'0'35'0,"0"-70"0,0 88 16,0 0-16,35 35 15,-17 18 1,0-54-16,-1 19 16,1-36-16,-18 1 15,0-54 17,0-35-17,17 53-15,36-35 16,-35 35-16,17 17 0,1 1 15,16 17-15,-16 18 16,-36-35-16,0-1 16,-18 19-1,0-36-15,-34 17 16,16-17-16,19 0 0,-36 0 16,35 0-16,0 0 15,18-17-15,36-1 16</inkml:trace>
  <inkml:trace contextRef="#ctx0" brushRef="#br2" timeOffset="104770">29528 14023 0,'0'0'0,"-18"18"0,18-1 0,0 18 16,18-35-16,-1 36 15,1-19-15,-1 1 16,1-18 0,0 0-16,-1 0 15,1-18-15,0 1 16,-1-1-16,-17 0 16,0 36 15,36 0-16,-19-18 1,1 0-16,-1 0 0,19 0 16,-19-18-16,1 18 15,-18-18-15,0 1 0,0-1 16,-35-17 0,17 17-16,-17 18 15,0 0-15,17 0 16</inkml:trace>
  <inkml:trace contextRef="#ctx0" brushRef="#br2" timeOffset="105303.06">29316 14676 0,'0'0'16,"17"-36"-16,-17 19 15,0 34 1,-17 19 0,-1-1-16,1 18 0,-1 53 15,18-71-15,18 53 16,-1-53-1,18-17-15,1 0 16,17-18-16,0 0 0,52-36 16,-69 19-16,-1-19 15,0 1-15,-17-18 0,-18 18 0,-18-36 16,-35 1 0,0 52-16,1 1 15,16-1-15,-70 36 16,71-1-16,0 18 0,17 18 15,-17 36 1</inkml:trace>
  <inkml:trace contextRef="#ctx0" brushRef="#br2" timeOffset="105564.43">29333 15628 0,'0'0'0,"0"18"15,18-1-15,-18 54 16,0-36-16,18 53 15,-18-52-15,0 17 0,0-18 16,0 0-16,0 0 16</inkml:trace>
  <inkml:trace contextRef="#ctx0" brushRef="#br2" timeOffset="105969.45">29298 16598 0,'0'0'16,"-35"53"-16,35-35 0,-18 52 15,1-34-15,17 69 16,0-69 0,17 52-16,19-53 15,34 18-15,-35-35 16,54-18-16,-36-18 16,35-17-16,-53 0 15,18-54-15,-35 36 16,-18-52-1,-18 69-15,-53-52 16,36 35-16,-71 0 16,53 36-16,-35-1 15,35 18-15,18 0 16</inkml:trace>
  <inkml:trace contextRef="#ctx0" brushRef="#br0" timeOffset="112504.15">30903 9172 0,'0'-17'15,"18"17"1,0-18-16,-1 0 16,54 1-1,-54 17-15,54 0 0,-36 0 16,36 35-16,-54-17 16,19-1-16,-1 1 15,-17 0-15,-1-1 0,19 36 16,-19-18-16,1 36 15,0-36-15,-1 71 16,-17-35-16,0 70 16,0-53-16,-17 88 15,17-70 1,-18 106-16,18-106 16,0 105-16,0-123 15,0 89-15,0-89 16,18 106-1,-18-106-15,0 0 0,0 1 16,17 105-16,-17-106 0,35 106 16,-35-106-1,53 71-15,-35-89 16,17-17-16,1 0 16,-1-17-16,0-1 0,36 0 15,-36-17-15,0-18 16,-17 0-16,-36 0 47,18-18-32,-17 18-15,17-18 0,-18 18 32,0 0-17,1 36 1,-1-19-16,0 36 15,18-17-15,-17-19 16,17 18-16,-18 1 0,0 17 16,18-18-16,-17 53 15,17-35-15,0 35 16,0-35-16,-18 53 16,18-53-16,0 0 15,0 0-15,0 70 16,0-52-16,0-1 15,0 1-15,-17 17 0,17-17 0,0 17 16,17 53-16,-17-53 16,0 0-16,18 71 15,-18-71-15,0 0 16,0 1-16,17 87 16,1-88-16,-18 0 0,18 177 15,-1-89 1,1 1-1,-18-89-15,18 88 16,-18-105-16,0 17 16,0-17-16,0 87 15,0-87-15,0 52 16,0-70-16,0 71 16,0-71-16,0 0 15,0 0-15,-18 0 0,18-1 16,0-16-16,-35 70 15,35-71-15,-18 18 16,0-18-16,1-17 0,-1-1 16,-35 1-1,36-18-15,-19 0 0,-34 0 16,35 0-16,-1 0 16,-17 0-16,-35-35 15</inkml:trace>
  <inkml:trace contextRef="#ctx0" brushRef="#br0" timeOffset="113672.43">32350 12030 0,'0'-18'0,"0"0"15,-18 18 1,0 0-16,-17 36 15,18-1-15,-1-17 16,0 17-16,1 53 16,17-53-16,17 36 15,1-53-15,35 17 16,-18-35-16,-17 0 16,-1 0-16,19-18 15,-19 1-15,-17-36 16,0 35-16,0-17 0,0 17 15,-17-35-15,-1 36 16,18-1-16,0 36 31,18 34-31,-1-34 16,19 17-16,-19-17 0,1 17 16,17-17-16,-17-18 0,-1 18 15,1-1-15,0-17 16,-1-17-1,-17-1-15,0 0 16,0-17-16,0 17 0,0-17 0,18 17 16,-18 1-16,18-18 15,-1 35-15,1 0 16,0 17 0,-1 18-16,1-17 15,-1 17-15,1 1 16,-18-19-16,18 1 0,-18 0 15</inkml:trace>
  <inkml:trace contextRef="#ctx0" brushRef="#br0" timeOffset="114350.24">32897 12171 0,'0'0'0,"0"35"0,0-17 16,17 35 0,1-36-16,35 19 15,-18-36-15,0 0 16,18 0-16,0-36 16,-18 1-16,-35 17 15,0-52-15,0 35 16,-17-54-16,-19 1 15,19 35-15,-18 18 16,-18-36 0,53 36-16,-18 35 15,36 35-15,-1 1 16,1 17-16,0 0 0,17 70 16,0-70-16,0 53 15,-17-71 1,0 36-16,-1-54 15,1-34 17,0-19-32,-18 19 15,17-1-15,-17 0 16,18 1-16,0 17 16,-18 17-1,0 1 1,0 0-16,0 17 15,17-17-15,-17-1 16,18-17-16,-1 0 16,1 0-16,0 0 15,-1 0 1,1 0 0,-18-17 15,0-1-16,-18 0-15,18-17 16,-17 0 0,17 17-16,0 36 31</inkml:trace>
  <inkml:trace contextRef="#ctx0" brushRef="#br0" timeOffset="114606.16">33532 12418 0,'-18'35'16,"36"-70"-16,-36 88 0,18-71 31,18-17-15,-18 17-16,0-17 15,17 0-15,1-1 16,-1 19-16,19-19 16,-19 36-16,1 0 15,-18 18-15,0 0 16,0 17-16</inkml:trace>
  <inkml:trace contextRef="#ctx0" brushRef="#br0" timeOffset="115266.6">32173 12876 0,'0'0'16,"0"18"-16,18 0 0,0 17 16,35 88-1,-36-70-15,36 53 16,-53-71-16,18 1 0,-1-19 16,-17 19-16,18-36 15,-18-18 1,18-17-1,-1 17-15,1 18 0,17 0 16,-17 18 0,17 35-16,-17-18 15,-18 0-15,0 0 16,0-17 0,-18-18-1,18-18 1</inkml:trace>
  <inkml:trace contextRef="#ctx0" brushRef="#br0" timeOffset="115526.84">32720 13335 0,'35'35'0,"-70"-70"0,88 88 15,-35-35-15,-1-1 16,1-17-16,17 0 15,-35-17 17,-17-19-32,-1 19 15,0-1-15,18 0 0,-17 1 16,17-1-16,-18 0 16,36 18-1,17 0 1,-17 0-16</inkml:trace>
  <inkml:trace contextRef="#ctx0" brushRef="#br0" timeOffset="115660.07">33002 13353 0,'0'0'0,"0"17"16,36 19-16,-19-19 15,36 1 1,-18-1-16,1-17 0,-19-17 15</inkml:trace>
  <inkml:trace contextRef="#ctx0" brushRef="#br0" timeOffset="115791.11">33196 13317 0,'-35'53'15,"70"-106"-15,-88 142 0,36-37 16,17-16-16,-18-19 0,1 19 15</inkml:trace>
  <inkml:trace contextRef="#ctx0" brushRef="#br0" timeOffset="116073.93">32403 13476 0,'17'18'31,"19"17"-15,-19-17-16,18-1 16,-17-17-16</inkml:trace>
  <inkml:trace contextRef="#ctx0" brushRef="#br0" timeOffset="116675.21">32720 14005 0,'0'0'0,"35"0"15,18 18 1,-17 0-16,34 17 15,-35-35-15,1 35 16,-36-17-16,0-1 16,-18 19-16,0-1 0,-34 36 15,16-36-15,1 35 16,35-52-16,0 0 16,18-1-16,17-17 0,53 0 15,-35 0-15,53-17 16,-71 17-1,0 0-15,1-18 0</inkml:trace>
  <inkml:trace contextRef="#ctx0" brushRef="#br0" timeOffset="118348.4">31080 1235 0,'0'-18'16,"0"36"-16,17-36 15,19 36 1,-1-18-16,0 17 16,0-17-16,54 36 15,-54-36-15,36 35 16,-54 0-16,18 36 16,-17 17-1,-18-35-15,0 0 0,0 70 16,0 18-1,0-70-15,0 17 0,0-17 16,0 70 0,18-71-16,-18 19 0,35 52 15,-17-71-15,-1 54 16,-17-54-16,0 1 16,18 105-1,-18-105-15,18 17 0,-1 88 16,1-87-16,-1-1 15,1-18-15,0 1 0,-18-1 16,35 71-16,-17-70 16,17 53-1,-35-72-15,18 72 16,-1-71-16,1-18 0,35 36 16,-36-36-16,36 0 15,-35-35-15,0 0 16,-1 0-1,1-17-15,-18-1 0,18 0 16,-18 1-16,0-1 16,0 0-16,-18 1 15,0-1-15,-17 18 16,17 0 0,1 18-1,-1-18-15,18 35 0,-35 36 16,17-19-1,0 19 1,1-36-16,-1 36 16,18-36-16,-17 18 15,17-18-15,-18 18 16,0 35-16,1 1 16,-1-36-16,0 70 15,18-70-15,-17 18 0,-1 70 16,0-71-16,1 71 15,-1-53 1,1-17-16,17 88 16,-18-71-16,18-17 0,0 17 15,0-18-15,0 107 16,0-107-16,0 18 0,0 1 16,0-1-16,0 88 15,0-88-15,18 89 16,-18-107-16,0 89 15,0-71-15,0-17 16,17 70-16,-17-70 16,18 52-1,-18-70-15,17 0 0,-17-18 16,18 18-16,-18 0 16,0-18-16,-35 0 15,17-17-15,-35 17 16,18-17-16,0 0 15,-1-1-15,1-17 0,-53 18 16,53-18-16,-36 0 16,18 0-16,0-18 15,36 18-15,-1-35 16</inkml:trace>
  <inkml:trace contextRef="#ctx0" brushRef="#br0" timeOffset="119889.27">32526 3634 0,'-53'-18'16,"36"18"-16,-19 18 15,-17 17 1,18 0-16,17 18 15,18-18-15,0 1 0,0-19 16,36 36-16,17-18 16,-18-35-16,0 0 15,36-17 1,-54-1-16,19-17 16,-19-18-16,-17 18 15,0 17-15,0 0 16,-17 1-16,17-1 0,-18 1 15,18 34 1,0 1-16,0-1 0,18 1 16,-1 53-16,1-54 15,-18 19-15,18-19 0,-1-17 16,1 18-16,0-18 16,-18-35-1,17 17-15,-17-35 16,18 18-16,-1-1 15,1 1-15,17 18 16,-17-1-16,0 18 16,17 35-16,-17-17 15,17 17 1,-35 0-16,17-17 0,-17 35 16,0-35-16,0 34 15</inkml:trace>
  <inkml:trace contextRef="#ctx0" brushRef="#br0" timeOffset="120156.34">33073 3739 0,'0'0'16,"-35"18"-16,17 0 0,0 35 15,18-36-15,18 1 0,0 0 16,35 34-16,-18-52 16,35 18-1,-34 0-15,-1-18 0,0-18 16,-17 0-16,-18 1 16,0-1-16,0 1 0,-18-1 15,1 0-15,-19-35 16,19 0-16,-1 1 0</inkml:trace>
  <inkml:trace contextRef="#ctx0" brushRef="#br0" timeOffset="120439.22">33232 3351 0,'0'0'0,"0"53"0,17 18 16,1 70-1,-18-70-15,18 52 16,-18-70-16,0-18 0,17 36 15,-17-54-15,18-17 16,0 0-16,-1-35 16,-17 17-1,18-52-15,-18 35 16,17 17-16,1 0 16,-18 1-16,18 34 15,-18 19 1,17-19-16,-17 19 0,0-19 15,0 1-15,18 17 16,0-17-16,-1-18 16</inkml:trace>
  <inkml:trace contextRef="#ctx0" brushRef="#br0" timeOffset="120645.69">33567 3845 0,'0'0'0,"-18"36"0,1-36 15,17 17-15,0 1 0,0-1 16,17 1-16,1 0 16,-1-18-16,1 0 15,0 0-15,-1-18 0,19 0 16,-36 1-16,0-18 16,-18 17-16,0 0 15,1 18-15,-1-17 16,0 17-16</inkml:trace>
  <inkml:trace contextRef="#ctx0" brushRef="#br0" timeOffset="120836.03">33708 4022 0,'0'-18'15,"0"-17"-15,0-1 16,0 19-16,0-1 15,18 1-15,-18-1 16,35 0-16,-18 18 0,19 0 16,-36 18-1</inkml:trace>
  <inkml:trace contextRef="#ctx0" brushRef="#br0" timeOffset="121352.4">32491 4604 0,'0'0'0,"17"123"0,-17-70 15,18 53-15,-18-71 16,0 1-16,0-54 31,35-35-15,-17 18-16,53-1 16,-54 36-16,54-17 15,-36 52 1,-35-17-16,0 17 0,-35 0 15,17 1-15,-17-1 16,17-35 0,1 17-16,-19-17 0,19 0 15,17-17-15,17-1 16</inkml:trace>
  <inkml:trace contextRef="#ctx0" brushRef="#br0" timeOffset="121567.95">32861 4921 0,'0'36'16,"0"-72"-16,0 107 16,18-54-16,0-17 0,-1 18 15,36-18-15,-18 0 16,-17 0-16,35-35 16,-53 17-16,18-17 15,-36 17-15,-17 1 16,17-1-16,-17 0 15,17 18-15,0 0 16,1 0 0</inkml:trace>
  <inkml:trace contextRef="#ctx0" brushRef="#br0" timeOffset="121741.36">33179 4851 0,'17'17'16,"-34"-34"-16,52 52 0,-17-17 16,-1-1-16,19 19 15,-1-36-15,-17 17 0,-1 1 16,18 17 0</inkml:trace>
  <inkml:trace contextRef="#ctx0" brushRef="#br0" timeOffset="121880.29">33390 4886 0,'0'0'0,"-35"53"0,0-35 16,17 17-16,-17 53 16,17-53-16,1 1 0,-1-1 15</inkml:trace>
  <inkml:trace contextRef="#ctx0" brushRef="#br0" timeOffset="122191.42">33038 5680 0,'0'-18'16,"0"36"-16,17-36 0,-17 36 0,36 17 15,-19 0 1,1 1-16,-1 69 15,1-52-15,0 53 16,-1-71-16,-17 36 16</inkml:trace>
  <inkml:trace contextRef="#ctx0" brushRef="#br0" timeOffset="125067.09">29369 1288 0,'0'-18'32,"-18"18"-17,0-18 1,1 18 0,-1 0-16,1-17 15,-1 17-15,-17 0 16,17 0-16,0 0 15,-17 17-15,17 1 16,-17 17-16,35 1 16,-17 16-16,-1-16 15,18 34 1,0-34-16,18-1 0,-1 0 16,1 0-16,-1 1 0,54 17 15,-36-36-15,1 1 16,52-18-16,-35 0 15,0 0-15,0-18 0,-18 1 16,53-19 0,-70 1-16,-1 17 0,1-17 15,0-18-15,-18 18 16,-18 0-16,18-1 0,-18-17 16,-17 36-16,-36-54 15,19 36-15,-1 0 16,17 17-16,-17 0 0,-17 1 15,35 17-15,17 0 16,-17 0-16,-18 17 16</inkml:trace>
  <inkml:trace contextRef="#ctx0" brushRef="#br0" timeOffset="128582.06">29051 1976 0,'0'-18'16,"0"36"0,18-54-16,0 19 0,34-1 15,-16 18 1,-1 0-16,36 18 16,-54-1-16,1 1 0,-1 35 15,-17-36-15,-17 1 16,-1 17-16,1-17 15,-1 0-15,-35 17 16,35-17-16,1-1 16,17 1-16,0 0 15</inkml:trace>
  <inkml:trace contextRef="#ctx0" brushRef="#br0" timeOffset="128709.97">29333 2452 0,'0'0'0,"18"17"0</inkml:trace>
  <inkml:trace contextRef="#ctx0" brushRef="#br0" timeOffset="129072.13">29034 2787 0,'0'0'16,"0"-18"-16,0 1 0,35-1 16,0 18-16,53 0 15,-52 0-15,-1 0 16,0 18-16,0-1 0,-17 1 16,-18 0-16,18-1 0,-18 1 15,-18 17-15,0-17 16,-17 17-1,18-17-15,-1-1 16,18 1-16,0 0 0</inkml:trace>
  <inkml:trace contextRef="#ctx0" brushRef="#br0" timeOffset="129211.54">29439 3246 0,'18'0'47</inkml:trace>
  <inkml:trace contextRef="#ctx0" brushRef="#br0" timeOffset="129805.6">29087 4039 0,'0'-35'15,"0"17"1,35 18 0,0 0-16,0 0 0,54 18 15,-54 0-15,0-1 16,-17 1-16,-1 0 0,-17 17 16,0 0-16,-17-17 15,-1 35 1,-17-36-16,35 1 0,-18 0 15,1-1-15,17 19 16,0-19-16</inkml:trace>
  <inkml:trace contextRef="#ctx0" brushRef="#br0" timeOffset="129921.9">29457 4533 0</inkml:trace>
  <inkml:trace contextRef="#ctx0" brushRef="#br0" timeOffset="130312.02">29104 4833 0,'18'-18'15,"-36"36"-15,53-53 0,36 35 16,-36-18-16,18 18 16,0 0-16,0 18 0,18-1 15,-54 19-15,1-19 16,-18 36 0,-18-17-16,-52 16 15,52-16-15,-35-1 16,35-17-16,18-1 15,18 1 1,0 0-16</inkml:trace>
  <inkml:trace contextRef="#ctx0" brushRef="#br0" timeOffset="130845.03">29369 5292 0,'17'0'16,"1"17"0,0 1-16,-1 0 15</inkml:trace>
  <inkml:trace contextRef="#ctx0" brushRef="#br0" timeOffset="131449.87">29051 5944 0,'-35'-17'0,"70"34"0,-52-34 32,34 34-32,19-17 15,34 36 1,1 17 0,-36-18-16,-17 18 15,-18-36-15,0 19 0,0-19 0,-18 1 16,18 0-16,-18 17 0,1-35 15,17 17-15,0 19 16,0-19 0,35 1-16</inkml:trace>
  <inkml:trace contextRef="#ctx0" brushRef="#br0" timeOffset="131579.41">29422 6562 0,'17'0'32</inkml:trace>
  <inkml:trace contextRef="#ctx0" brushRef="#br0" timeOffset="132179.81">29104 6985 0,'18'0'0,"-1"0"16,19 0 0,17 0-16,-18 18 15,-17-1-15,17 19 16,-35-19-16,0 18 15,0-17-15,-35 35 16,17-35-16,0 17 16,1-17-16,17-1 15,17 1-15,1-18 16,0 18 0,-1-1-16,-17 1 15,0 17-15,0 0 16,0 1-1,0-19-15,18 1 16</inkml:trace>
  <inkml:trace contextRef="#ctx0" brushRef="#br0" timeOffset="132257.43">29351 7497 0,'0'0'16,"18"0"0</inkml:trace>
  <inkml:trace contextRef="#ctx0" brushRef="#br0" timeOffset="133280.04">29087 8096 0,'17'0'16,"18"0"0,-17 0-16,53 0 15,-36 18-15,-17-18 16,17 18-16,0-1 15,-17-17-15,-1 18 0,-17-1 16,0 36-16,-17-35 16,-19 53-16,1-36 15,0 35-15,35-52 16,0 17 0,0-17-16,18 17 15,-1-35-15,1 18 16,-1-18-16</inkml:trace>
  <inkml:trace contextRef="#ctx0" brushRef="#br0" timeOffset="133392.49">29386 8749 0,'18'18'16,"0"-36"-1</inkml:trace>
  <inkml:trace contextRef="#ctx0" brushRef="#br0" timeOffset="134020.37">29333 7708 0,'18'0'0,"-18"-17"16,18 17-16,-1 0 16,1 0-1,-18-18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10-22T23:36:52.86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8378 16228 0,'0'17'62,"0"1"-46,-17 0-16,17 17 0,0 53 16,0-35-16,17 53 15,-17-53-15,18-18 16,17 53-16,-17-52 15,35 34-15,-35-52 16,17 17-16,-17-17 16,17-18-1,-18 0-15,-17-36 16,0 19-16</inkml:trace>
  <inkml:trace contextRef="#ctx0" brushRef="#br0" timeOffset="344.58">8132 16387 0,'0'0'16,"0"-18"15,52-17-15,-34 17-16,17 0 15,-17-17-15,0 17 0,-1 1 16,1-18-16,0 35 16,-1-18-1,1 18-15,17 53 16,-17-36-1,-1 19-15,36 17 16,-17-18-16,-19-17 0,19-18 16,-19 17-16</inkml:trace>
  <inkml:trace contextRef="#ctx0" brushRef="#br0" timeOffset="794.09">7920 17304 0,'0'0'15,"18"0"-15,-1-18 0,1 18 16,17 0-16,0-18 16,1 18-16,-19 0 15,1 0-15,0 0 16</inkml:trace>
  <inkml:trace contextRef="#ctx0" brushRef="#br0" timeOffset="944.71">7920 17445 0,'0'0'0,"18"18"16,34-18-16,-34-18 15,53 18-15,-54-18 16,1 18-16,0-17 0,-1 17 15,1 0 1</inkml:trace>
  <inkml:trace contextRef="#ctx0" brushRef="#br0" timeOffset="1150.44">8026 17180 0,'0'0'16,"17"88"-16,-17-35 0,18 53 16,-18-53-16,35 0 15,-17-35-15,0-1 0,-1 19 16,1-54 0,-18-35-16,0 18 15</inkml:trace>
  <inkml:trace contextRef="#ctx0" brushRef="#br0" timeOffset="1301.94">8114 17127 0,'35'89'16,"-70"-178"-16,70 230 16,-17-105-16,17 70 15,-17-71-15,17 53 16,-35-70-16,18 17 15</inkml:trace>
  <inkml:trace contextRef="#ctx0" brushRef="#br0" timeOffset="1874.3">8520 17392 0,'-36'0'0,"72"0"0,-89 0 16,35 18-1,0-1-15,1 36 16,17-35-16,17-1 0,-17 19 15,18-19-15,0 1 0,-1-18 16,1 18-16,0-18 0,17-18 16,-17 0-16,-1-17 15,-17 17-15,0-17 16,0 0 0,-17 17-16,17 1 0,-18 17 31,18 17-16,18 1-15,-18 0 0,0-1 16,17-17-16,1 35 16,-18-52 15,17-1-31,-17 1 16,18-1-16,-18 0 15,18 1-15,-1 17 16,1-18-16,17 18 15,-17 18-15,0-1 16,-1 1 0,1 0-16,-18-1 15,17 1-15,1-18 16</inkml:trace>
  <inkml:trace contextRef="#ctx0" brushRef="#br0" timeOffset="2374.25">8943 17392 0,'0'0'0,"-18"0"15,-17 18-15,17-1 16,18 1-16,-17 0 0,17-1 16,35 18-1,-17-17-15,35 35 16,-18-53-16,0 0 0,0 0 15,1 0-15,-19-18 0,36-17 16,-35 0-16,-18-18 16,0 35-16,0-17 15,-18 0-15,1-1 16,-1 19-16,-35-54 16,18 36-16,17 35 15,18 18 1,35 34-1,-17-16-15,0 17 16,35 17-16,-36-17 16,1-18-16,0 1 15,-18-19-15,17 1 0,1 17 16,-18-52 0,0-19-1,0 1-15,17 0 16,-17 17-16,18 1 15,0 17-15,-1 17 16,-17 1-16,18-1 16,0 1-1,-18 0-15,17 17 16</inkml:trace>
  <inkml:trace contextRef="#ctx0" brushRef="#br0" timeOffset="2612.4">9472 17498 0,'0'0'15,"-18"53"-15,18-36 0,18 19 16,0-1-16,-1-17 0,19-18 16,-19-18-16,1 0 15,17-35 1,-35 36-16,0-19 15,-17 19-15,-19-18 16,19 35-16,-1-18 16,-17 18-16,17 0 15,18 18-15</inkml:trace>
  <inkml:trace contextRef="#ctx0" brushRef="#br0" timeOffset="2813.81">9737 17586 0,'0'0'0,"-18"-35"15,0 17-15,18 0 16,0-17 0,0 18-16,0-1 15,18 0-15,0 18 0,-1 0 16,1 0-16,17 18 15</inkml:trace>
  <inkml:trace contextRef="#ctx0" brushRef="#br0" timeOffset="3086.17">10072 17374 0,'0'0'0,"-18"0"0,-35 18 15,36 0-15,-1-1 16,18 1-16,18 0 16,-1-1-16,36 1 15,-35-1 1,17 1-16,0 0 0,1 17 16,-36-17-16,0 17 15,-36-17 1,-17-18-1,18 17-15,-18-17 0,-35 18 16,35-18-16,18 0 16</inkml:trace>
  <inkml:trace contextRef="#ctx0" brushRef="#br0" timeOffset="3791.93">10054 16157 0,'18'0'63,"52"-17"-48,-34 17-15,34 0 0,-17 0 16,35-18-16,-17 18 0,70 0 16,-70 0-16,-1 18 15,-17-1-15,18 19 16</inkml:trace>
  <inkml:trace contextRef="#ctx0" brushRef="#br0" timeOffset="6294.96">18874 2240 0,'17'0'15,"-34"0"79,-1 0-94,0 0 16,-35 0-16,36 0 15,-36 0-15,35 0 16,-17 0 0,17 0-16,1 0 0,-1 0 15,0 0-15,1 18 47,17-1-31,-18 1-1,18 0-15,0-1 16,0 1-16,0 0 16,0 17-16,18-17 15,-18 34-15,0-34 16,0 17-16,-18-17 16,18 17-16,0 1 0,0-1 15,-18-18-15,18 54 16,0-36-16,0 1 15,0-1-15,0 18 0,18 35 16,-18-53-16,18 18 16,-18 0-16,0 35 15,0-35-15,0 35 16,0-35-16,17-17 0,-17 69 16,0-52-16,-17 71 15,17-54-15,0 54 16,0-54-1,-18-17-15,18 18 0,0 52 16,0-52-16,-18 70 16,18-70-16,0 52 15,-17-52 1,17-1-16,0 1 0,0-1 16,0 1-16,-18-1 0,18 1 15,-17 70-15,17-70 16,-18-1-16,18 1 0,0 52 15,0-70 1,0 0-16,0-18 0,18 53 16,-18-35-16,0 0 15,0 53-15,0-35 16,0-18-16,0 17 0,0-17 16,0 0-16,17 18 0,-17 34 15,0-52-15,0 36 16,18-54-16,-18 35 15,17-34 1,-17 52-16,18-53 16,-18 0-16,0-17 0,0 17 15,18 1-15,-18-19 16,0 18-16,0 36 0,0-53 16,17 35-1,-17-18-15,0 0 16,0 0-16,18-17 15,-18 0-15,0-1 0,18 36 16,-18-35-16,0 17 16,0-17-16,17 17 15,-17-17 1,0-1-16,0 1 16,0 0-16,0 17 15,0 0 1,0 0-1,0-17-15,0 17 16,0-17 0,0 0-16,0-1 15,0 1 1,0 0-16,-17-1 16,17 19-1,0-19-15,0 18 16,0-17-16,17-18 15,1 0 17,0 0-17,-1 18 1,1-18-16,0 0 16,-1-18-16,1 0 15,-1 1 1</inkml:trace>
  <inkml:trace contextRef="#ctx0" brushRef="#br0" timeOffset="7718.18">10548 16492 0,'0'-17'15,"0"34"32,0 1-31,0 17-16,18 1 0,-18-1 15,17 0-15,1 0 16,17 1-16,1 17 16,-1-18-16,0 0 0,71 53 15,-53-52-15,70-1 16,-70-35-16,-17 0 15,52 18-15,-53-18 16,-17-18-16,-1 18 0,-17-18 16</inkml:trace>
  <inkml:trace contextRef="#ctx0" brushRef="#br0" timeOffset="8080.8">10354 16686 0,'0'-17'31,"35"-19"-15,-35 19-16,18-36 16,0 18-16,-1-18 15,-17 35-15,18-17 16,-18 17-16,18 1 16,-1 17-1,1 17-15,35 36 16,-36-35-16,54 35 15,-18-36-15,-18 1 0,18 0 16,0-18 0</inkml:trace>
  <inkml:trace contextRef="#ctx0" brushRef="#br0" timeOffset="8503.59">11536 16722 0,'0'0'0,"17"0"15,1 0 1,17-18-16,-17 18 0,17-18 0,1 1 16,34-1-16,-17 0 15,-35 18-15,-18-17 16,17 17-16</inkml:trace>
  <inkml:trace contextRef="#ctx0" brushRef="#br0" timeOffset="8785.08">11606 16739 0,'0'0'15,"-17"36"-15,17-19 0,0 19 16,0-1-16,0-18 16,17 1-16,1 0 0,0-1 15,-1 1-15,19 0 0,34 17 16,-35-17-16,36 34 15,-53-16-15,17-1 16,-35-17-16,0-1 16,-18 19-1,1-36-15,-19 17 0,19-17 0,-19 0 16,-34 0 0,35 0-16,-1 0 0,1-17 15,17 17-15</inkml:trace>
  <inkml:trace contextRef="#ctx0" brushRef="#br0" timeOffset="10170.27">12224 17022 0,'17'0'16,"1"0"-1,0 0-15,17 0 0,0-18 16,1 18-16,-19-18 0,54 18 16,-54-17-16,19 17 15,-19 0-15,1 0 16</inkml:trace>
  <inkml:trace contextRef="#ctx0" brushRef="#br0" timeOffset="10359.94">12400 16775 0,'0'53'15,"0"-106"-15,0 158 0,0-69 16,18 52-16,-1-53 16,-17 0-16,18 1 0,17 17 15</inkml:trace>
  <inkml:trace contextRef="#ctx0" brushRef="#br0" timeOffset="11378.22">12912 16951 0,'17'0'31,"36"-18"-15,-17 18-16,-1 0 16,35-17-16,-34-1 15,34 0 1,-52 1-16</inkml:trace>
  <inkml:trace contextRef="#ctx0" brushRef="#br0" timeOffset="11544.61">12859 17163 0,'53'17'15,"-18"-17"-15,0 0 0,71-35 16,-71 17-16,18 1 16,-17-1-16,-19 0 0,1 1 15,-1 17 1,-17-18-16</inkml:trace>
  <inkml:trace contextRef="#ctx0" brushRef="#br0" timeOffset="11750.5">13018 16792 0,'0'0'15,"0"106"-15,0-53 0,0 53 16,0-53-16,0 0 0,17-18 16,1 18-1,-1-36-15,19-17 16</inkml:trace>
  <inkml:trace contextRef="#ctx0" brushRef="#br0" timeOffset="11940.28">13141 16651 0,'0'0'16,"0"88"-16,0-35 0,18 18 16,-1 35-16,-17-71 15,36 53-15,-19-70 16,-17 17-16,35-17 15,-17-18-15</inkml:trace>
  <inkml:trace contextRef="#ctx0" brushRef="#br0" timeOffset="12273.15">13582 16986 0,'0'0'15,"-18"0"-15,1 0 0,-1 0 16,0 0-16,1 18 0,-1 0 15,18 17 1,0 0-16,18-17 16,-1-1-16,19 19 15,-1-36-15,0 17 0,36-17 16,-54 0-16,19 0 16,-1-17-1</inkml:trace>
  <inkml:trace contextRef="#ctx0" brushRef="#br0" timeOffset="12474.34">13705 16616 0,'0'0'15,"36"53"-15,-19-18 0,1 0 16,0 18-16,-1 0 0,19 53 15,-19-71-15,1 18 16,-1-18-16,19 18 16,-19-35-16,1 0 15</inkml:trace>
  <inkml:trace contextRef="#ctx0" brushRef="#br0" timeOffset="12781.07">14058 16933 0,'0'0'16,"-35"0"-16,17 18 0,1 17 16,17 1-16,0 16 15,0-34-15,0 0 16,53 17-16,-36-35 16,18 0-16,-17 0 0,35-18 15,-35 1-15,-18-19 16,17 19-1,-34-18-15,17 17 0,-18 0 16,0 18 0,18 18-1,0 0-15,18 34 16,0-34 0,35 0-16,-36-18 0,19 0 15</inkml:trace>
  <inkml:trace contextRef="#ctx0" brushRef="#br0" timeOffset="13056.62">14376 16916 0,'-18'-18'15,"36"36"-15,-54-36 0,19 18 0,17 35 16,0-17-16,0 17 15,0-17-15,17 0 16,36-1-16,-17 1 16,-1-18-16,-17 0 15,-1 0-15,-17 17 16,-35-17 0,17 18-16,1-18 15,-36 18-15,35-1 16,0-17-16</inkml:trace>
  <inkml:trace contextRef="#ctx0" brushRef="#br0" timeOffset="13346.53">14587 16898 0,'-17'0'15,"-1"18"1,0 17 0,1 0-16,17-17 15,17 35-15,-17-36 16,36 1-16,-19 0 16,19-1-1,-36 1-15,17 0 16,-17-1-1,-35 1-15,17-18 16,-17 18 0,17-18-16</inkml:trace>
  <inkml:trace contextRef="#ctx0" brushRef="#br0" timeOffset="13836.42">14764 17110 0,'53'0'16,"-106"0"-16,123 0 0,-17-18 16,-35 0-1,17 1-15,-17-1 16,-18 1-16,0-1 15,0 0-15,-18 18 0,1-17 16,-1 17-16,-35 0 16,35 17-16,-17 36 15,35-35-15,0 17 16,0-17-16,18 17 16,-1-35-16,1 0 15,17 18-15,-17-18 16,17-18-16,-17 18 15,17-18-15,18 1 16,-18 17-16,1 0 0,-19 0 16,18 17-16,-17 1 0,0 0 15,17-1-15,-35 1 16,0 17 0,-18-17-16,-35-1 15,18-17 1,18 0-16,-19 0 0,-17 0 15,36 0-15,-19-17 16,36-1-16,-17 18 16</inkml:trace>
  <inkml:trace contextRef="#ctx0" brushRef="#br0" timeOffset="30748.76">4357 13935 0,'0'-18'16,"17"0"-16,36 1 15,-17-1-15,34 1 16,-17 17 0,0 0-16,-35 0 15,-1 17-15,-34 54 16,-19-36-16,-52 53 15,35-35-15,-35 18 16,70-36-16,1 0 0,17 36 16,17-54-1,19 19-15,-1-19 0,18 1 16,0 0-16,53-1 16,-53 1-16,-18-18 0,-17 0 15,-1 0-15,1 18 16,-53-18-1,-36 35-15,18-18 16,0-17-16,-53 36 16,36-19-16,17 1 0,0 17 15,35-17 1</inkml:trace>
  <inkml:trace contextRef="#ctx0" brushRef="#br0" timeOffset="31025.17">5256 14235 0,'0'0'0,"36"0"0,-19 0 15,1 0-15,53 35 16,-36-17-16,18-1 0,17 18 16,-34-17-1,-1 0-15,0-1 0,0-17 16,-17 0-16,0 18 0,35-36 16,-53 1-16,17-19 15</inkml:trace>
  <inkml:trace contextRef="#ctx0" brushRef="#br0" timeOffset="31165.25">5609 14217 0,'-70'88'0,"140"-176"0,-176 229 16,71-53-16,17-52 16,18-1-16,0 0 15,0-17-15,18-1 0,0-17 16</inkml:trace>
  <inkml:trace contextRef="#ctx0" brushRef="#br0" timeOffset="31542.02">6068 13829 0,'0'0'15,"53"0"-15,-18 0 0,36 0 16,-54 0-16,54 0 16,-54 18-16,19-1 15,-19 1-15,-17 17 16,0 0-16,-17 1 16,17 17-16,0-18 15,0 0-15,17 36 16,19-36-1,-19-17-15,18 17 16,-17-17-16,0-1 16,-36 18-1,0-17-15,1 0 16,-18 17-16,-36-17 16,36-1-16,-53 36 15,52-35-15,1-1 16,0-17-16</inkml:trace>
  <inkml:trace contextRef="#ctx0" brushRef="#br0" timeOffset="32010.84">7091 14217 0,'-18'0'0,"36"18"16,17 17-1,18-17-15,-18-1 16,18 1-16,-17-1 0,16 1 16,-16 0-16,34 17 15,-34-17-15,-1-18 0,-18 0 16,1 17-16,0-34 16</inkml:trace>
  <inkml:trace contextRef="#ctx0" brushRef="#br0" timeOffset="32182.21">7479 14129 0,'-53'70'0,"106"-140"0,-124 176 16,36-71-16,-18 53 16,18-35-16,17 0 15,-17-18-15,0 53 16,35-35-16,0-35 15</inkml:trace>
  <inkml:trace contextRef="#ctx0" brushRef="#br0" timeOffset="32727.4">8220 13723 0,'0'18'16,"0"-36"-16,17 53 0,-17 1 0,0 69 16,18-34-16,-18-18 15,0 17-15,0-17 0,0 53 16,18-53-16,-18-18 15,0 1-15,17 17 16,1-36-16,0-17 16,-18 18-16,17-18 0</inkml:trace>
  <inkml:trace contextRef="#ctx0" brushRef="#br0" timeOffset="33156.68">8961 13688 0,'-36'0'16,"72"0"-16,-89 17 0,35-17 0,-35 71 16,35-36-16,1 18 15,-18 18-15,17-1 0,18 1 16,0-1-16,0 1 0,35 52 16,-17-70-16,52 36 15,-17-54-15,18 18 16,-36-53-1,0 0-15,36-18 16,-53 0-16,17 1 0,-35-18 16,0-18-16,-18 17 15,1 19-15,-19-19 0,1 1 16,-53 0 0,35 17-16,0 18 0,0 0 15,18 18-15</inkml:trace>
  <inkml:trace contextRef="#ctx0" brushRef="#br0" timeOffset="59965.58">2840 3351 0,'18'0'15,"-1"-17"-15,1 17 16,-1-18-16,19 0 16,-1 1-16,18 17 15,-35-18-15,17 18 16,35-17-16,-34 17 16,34-18-16,-35 0 15,54 18-15,-36 0 16,-18 0-16,53 0 15,-35 18-15,0-18 0,53 18 16,-53-18 0,17 17-16,1-17 0,-1 18 15,1-18-15,88 17 16,-71-17-16,88 0 16,-70 0-16,88-17 15,-88-1-15,0 1 16,0-1-16,-1 0 0,107 1 15,-106-19-15,106 1 16,-107 17-16,-16-17 16,16 18-16,89-36 15,-88 35-15,-18 0 16,18-17-16,0 17 0,88-34 16,-106 16-16,106-17 15,-105 36-15,-1-19 16,-18 19-16,19-19 0,-1 19 15,0-18-15,71-18 16,-89 17-16,1 1 16,-1 0-16,1 17 0,-1-17 15,54-36-15,-71 54 16,17-19-16,-17 1 0,53-18 16,-53 36-1,0-19-15,0 1 0,-18 17 16,18-17-16,53-35 15,-53 52-15,-18-17 0,18-1 16,35-17-16,18-17 16,-71 35-16,18-1 15,35-34 1,-52 52-16,17-17 0,0 0 16,35-18-16,-53 17 15,18 19-15,-18-1 0,18-17 16,35-18-16,-35 35 15,0 1-15,-18-19 16,71 1-16,-53 17 16,53-17-16,-71 0 15,18 17-15,0 1 0,0-1 16,0 0-16,0 1 16,0-1-16,0 0 0,53-17 15,-54 18-15,-16-1 16,17 0-16,-18 1 0,18 17 15,0-18-15,35 0 16,-35 1-16,0-1 0,-18 0 16,71 1-1,-18-1-15,-53 0 16,18 1-16,-17 17 0,17 0 16,-18-18-16,18 1 0,17-1 15,-17 18-15,-18-18 16,54 18-16,-36-17 15,17 17 1,-17 0-16,35 0 16,-35 0-16,53-18 15,-53 18-15,53-18 16,-53 18-16,0-17 0,52 17 16,1 0-1,-53 0-15,-18 0 16,89 0-16,-71 0 15,53 0-15,-53 0 16,17 0-16,54-18 16,-54 18-16,-17 0 0,18-18 15,105 18 1,-123 0-16,17 0 16,36 18-16,-35-18 15,52 0-15,-70 0 16,88-18-16,-70 18 15,70-17 1,-70 17-16,70-18 16,-71 18-16,71-17 15,-70 17-15,70-18 16,-70 0-16,87-17 16,-69 35-16,69-35 15,-87 35-15,-1-18 16,1 18-16,0 0 0,-1 0 15,71 0-15,-17 0 16,-54 0-16,1 0 16,52-18-1,-52 18-15,-1 0 0,1 0 0,52-17 16,-52 17 0,52 0-16,-70 0 15,71 0-15,-71 0 16,0 17-16,0-17 15,70 0-15,-70 0 16,70 0-16,-52 0 16,-18 0-16,17 0 0,54 0 15,-1 0 1,-52 0-16,-18 0 16,17 18-16,54-18 15,-71 18-15,0-18 0,17 17 16,-17-17-16,88 0 15,-70 18-15,-1-18 0,1 0 16,0 0-16,17 0 16,-18 0-16,1 18 0,-1-18 0,1 0 15,88 17 1,-18-17-16,-53 18 16,-17-18-16,105 0 15,-88 18-15,-17-18 0,87 17 16,-69-17-1,-19 18-15,89-1 16,-89-17-16,89 18 16,-71 0-16,71-1 15,-71 1-15,71 0 16,-88-1-16,-1-17 16,18 18-16,-17 0 0,70 17 15,-70-18-15,70 19 16,-71-36-16,1 17 15,52 19-15,1-1 16,-54-17-16,-17-1 16,71 19-1,-18-1-15,-53-18 16,-18 1-16,18 0 0,17 35 16,-34-36-16,-19 1 15,18 17-15,-17-17 16,-18 17-16,18 0 0,-18 1 15,17-1-15,-17 35 16,18-34-16,-18 34 16,0-52-16,18 17 0,-18 36 15,-18-1 1,18-34-16,0-1 16,-18 35-16,18-34 15,0-19-15,0 19 0,0-19 16,0 19-16,0-19 15,-17-17 1,-1 0 0</inkml:trace>
  <inkml:trace contextRef="#ctx0" brushRef="#br0" timeOffset="60301.2">23213 1870 0,'0'0'0,"17"0"16,-17 17-16,0 1 15,18 0-15,-18-1 0,18 54 16,-1-36-16,1 0 0,0 1 15,-1-1-15,1 0 16,0-17-16,17 0 0,-18-1 0,1-17 16,17 18-1,1-18-15,-1-18 16,-17 1-16,17-1 0,-18-17 16,36-18-16,-35 17 15,35-52-15,-35 53 16,-1 17-1</inkml:trace>
  <inkml:trace contextRef="#ctx0" brushRef="#br0" timeOffset="65707.53">21784 2381 0,'-18'18'16,"1"-18"0,34 0-1,1 0 1,0 0-1,-1 0-15,1 18 0,53-18 16,-36 0-16,0 0 16,18 0-16,0 0 0,35 0 15,-53 0-15,18 0 16,-35 0-16,17 17 16,-17-17-1,-18-17 1,0-1-1,-18 0-15,1 1 16</inkml:trace>
  <inkml:trace contextRef="#ctx0" brushRef="#br0" timeOffset="66104.95">22154 2223 0,'0'0'0,"18"0"32,0 0-32,-1 0 15,19 0-15,-19 0 16,19 17-16,16-17 15,1 18 1,-17-1-16,-19-17 16,19 18-16,-19-18 0,1 18 15,-18-1-15,18-17 0,-18 18 16,0 0-16,-36-1 16,19 1-1,-1 0-15,0-1 0,-17 1 16,17-18-1,-17 17-15,17-17 16,1 0-16,17 18 16,-18-18-16,18 18 15</inkml:trace>
  <inkml:trace contextRef="#ctx0" brushRef="#br0" timeOffset="69603.03">21749 8643 0,'-18'0'15,"0"0"1,36 0 31,17 18-47,1-18 15,34 0 1,-34 0-16,52 0 16,-35 0-16,17-18 15,-35 18-15,1 0 0,-1 0 16,-17 0-16,-1 0 15,1 0-15,-18-18 16</inkml:trace>
  <inkml:trace contextRef="#ctx0" brushRef="#br0" timeOffset="70110.17">22084 8467 0,'18'0'15,"-1"17"1,1-17-16,17 18 15,-17-18-15,-1 0 16,1 18 0,17-18-16,-17 0 15,17 17-15,-17-17 16,17 18-16,-17-18 16,-1 0-16,1 0 15,0 0-15,-1 0 16,-17 18-16,0-1 94,-17 1-79,-19 35 1,19-36-16,-19 36 15,19-35-15,-18 35 16,-1-36-16,19 19 16,-19-1-16,19-17 15,-1 17-15</inkml:trace>
  <inkml:trace contextRef="#ctx0" brushRef="#br0" timeOffset="75748.02">23848 2805 0,'0'-18'16,"17"18"-16,1 0 16,0 0-1,-1 0-15,1 0 16,0 0-1,-1 18-15,1-1 16,-18 1-16,18-18 16,-1 18-16,18 17 15,-17 0-15,-18-17 0,0 17 16,18 36 0,-18-36-16,-18 53 15,18-53-15,0 53 16,0-52-16,0-1 15,-18 0-15,18 36 0,0-18 16,0 35 0,-17-53-16,17 53 15,0-35-15,0 0 0,0-17 16,0 16-16,0 37 16,0-36-16,0 35 15,0-35-15,0 0 16,0-18-16,0 18 0,0 0 15,0-18-15,17 18 0,-17-18 16,18 36-16,0-36 16,-18 0-16,35 18 15,-17-35-15,17 17 16,-35-17-16,18-1 16,-1-17-16,1 18 15,-1-18-15,-17-18 31,0 1-15,-17 17 0,-1 0-1,1 0 1,-1 35 0,18-17-16,-18-1 15,18 1 1,-17 17-16,17 1 15,-18-19-15,18 18 16,-18 1-16,18-19 0,-17 19 16,17-19-16,0 36 15,-18-35-15,18-1 0,0 1 16,0 35 0,0-35-16,-18 35 15,18-36-15,0 1 16,0 17-16,-17-17 0,17 17 0,0-17 15,0 52 1,17-34-16,1 34 16,-18-35-16,18 1 15,-1 17-15,1-18 0,-18 18 16,18-18-16,-1 18 0,1 35 16,0-53-16,-1 71 15,-17-53-15,18 0 16,-18 0-16,17 70 15,-17-52-15,0-18 0,0 18 16,0-19-16,0 72 16,0-71-16,0 0 15,0 0-15,18 70 16,-18-70-16,0-18 0,0 18 16,0 0-16,0 0 0,0 0 15,0-18-15,0 18 0,-18 35 16,18-52-1,0-1-15,0 0 0,0 0 16,-17 1-16,17-1 16,0-17-16,-18 17 15,1-17-15,-1-1 16,0-17-16,1 18 16,-1-18-16,0 18 15,-35-18-15,36 17 16,-18-17-16,17 0 0,0 0 15,-17 0-15,17 18 16,1-18-16,-1 0 0,18-18 16,-18 18-1,36 0 1</inkml:trace>
  <inkml:trace contextRef="#ctx0" brushRef="#br0" timeOffset="77305.72">23724 9155 0,'18'0'31,"0"17"-15,-1-17-16,19 0 16,16 0-16,-16 0 15,34 18-15,-52 0 16,0-1-16,17 1 16,-18-1-16,1 36 15,0-17-15,-18-1 0,17-17 16,-17 52-16,-17-35 15,-1 36-15,0-18 16,18 0-16,-35 35 16,35-35-16,-17 0 15,17 0-15,-18 0 0,18 35 16,-18-35-16,18 0 16,0-18-16,0 88 15,0-70-15,0 0 0,18 71 16,0-71-1,-1 0-15,-17-18 16,35 0-16,-17 0 0,17 36 16,-17-53-16,35 34 15,-35-34-15,34 17 16,-34-17-16,0 0 16,-18-1-16,0 1 31,-18-18-16,0 0 1,1 18-16,-1-1 0,1 1 16,-1 0-1,0-1-15,18 18 16,-17-17-16,17 35 16,0-35-16,-18 17 0,18 35 15,-18-34 1,18-1-16,-17 53 15,17-35-15,-18 53 16,0-71-16,18 71 16,-17-53-16,17 0 0,-18 53 15,18-53 1,0 0-16,0-1 0,0 1 16,0 0-16,-17 0 0,17 53 15,0-53-15,0 53 16,0-53-16,-18 53 15,18-54-15,0 37 16,0-54 0,0 18-16,0-18 0,0 0 15,0 36-15,0-36 16,-18 1-16,18 16 16,0-16-16,-17-1 0,17 36 15,0-54 1,0 18-16,0 1 15,0-19-15,0 19 0,0-1 16,0-17-16,0 17 16,0-17-16,0 17 15,0-18-15,0 19 16,0-19-16,0 19 16,0-19-16,0 1 15,0 0-15,0-1 16,0 1-16,0-1 0,0 1 15,-18 0 1,18-1-16,0 1 16,-18 17-1,18-17-15,-17 0 16,17-1-16,0 1 16,0-1-16,17-34 31,-17-1-16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7361B-9EE3-994B-868D-94E57ECC4C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389FE-FF97-1F48-937B-066F4523C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9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5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42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0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04" y="95617"/>
            <a:ext cx="10515600" cy="1325563"/>
          </a:xfrm>
        </p:spPr>
        <p:txBody>
          <a:bodyPr/>
          <a:lstStyle>
            <a:lvl1pPr>
              <a:defRPr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0849517" y="6457890"/>
            <a:ext cx="134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Andrew Ng</a:t>
            </a:r>
          </a:p>
        </p:txBody>
      </p:sp>
    </p:spTree>
    <p:extLst>
      <p:ext uri="{BB962C8B-B14F-4D97-AF65-F5344CB8AC3E}">
        <p14:creationId xmlns:p14="http://schemas.microsoft.com/office/powerpoint/2010/main" val="1924712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5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47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4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7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4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513CB-B5C6-794C-B9FC-914286F7D4D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3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.tiff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NULL"/><Relationship Id="rId4" Type="http://schemas.openxmlformats.org/officeDocument/2006/relationships/customXml" Target="../ink/ink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customXml" Target="../ink/ink6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1.tiff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customXml" Target="../ink/ink10.xml"/><Relationship Id="rId9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4" Type="http://schemas.openxmlformats.org/officeDocument/2006/relationships/image" Target="../media/image1.tiff"/><Relationship Id="rId9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1.xml"/><Relationship Id="rId4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tiff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1.tiff"/><Relationship Id="rId7" Type="http://schemas.openxmlformats.org/officeDocument/2006/relationships/image" Target="../media/image2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Relationship Id="rId4" Type="http://schemas.openxmlformats.org/officeDocument/2006/relationships/image" Target="NULL"/><Relationship Id="rId1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13.tiff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../media/image14.tiff"/><Relationship Id="rId20" Type="http://schemas.openxmlformats.org/officeDocument/2006/relationships/image" Target="NULL"/><Relationship Id="rId29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12.tiff"/><Relationship Id="rId24" Type="http://schemas.openxmlformats.org/officeDocument/2006/relationships/image" Target="NULL"/><Relationship Id="rId32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11.tiff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NULL"/><Relationship Id="rId30" Type="http://schemas.openxmlformats.org/officeDocument/2006/relationships/image" Target="NULL"/><Relationship Id="rId8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1844" y="1198029"/>
            <a:ext cx="6239800" cy="1827004"/>
          </a:xfrm>
        </p:spPr>
        <p:txBody>
          <a:bodyPr>
            <a:noAutofit/>
          </a:bodyPr>
          <a:lstStyle/>
          <a:p>
            <a:r>
              <a:rPr lang="tr-TR" sz="6600" dirty="0"/>
              <a:t>Nesne Tespiti</a:t>
            </a:r>
            <a:endParaRPr lang="en-US" sz="6600" dirty="0"/>
          </a:p>
        </p:txBody>
      </p:sp>
      <p:sp>
        <p:nvSpPr>
          <p:cNvPr id="4" name="TextBox 3"/>
          <p:cNvSpPr txBox="1"/>
          <p:nvPr/>
        </p:nvSpPr>
        <p:spPr>
          <a:xfrm>
            <a:off x="717254" y="3577046"/>
            <a:ext cx="98089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/>
              <a:t>Nesne</a:t>
            </a:r>
            <a:r>
              <a:rPr lang="en-US" sz="6600" dirty="0"/>
              <a:t> </a:t>
            </a:r>
            <a:r>
              <a:rPr lang="en-US" sz="6600" dirty="0" err="1"/>
              <a:t>konumlandırma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199354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661751" cy="1097280"/>
          </a:xfrm>
        </p:spPr>
        <p:txBody>
          <a:bodyPr anchor="t">
            <a:normAutofit/>
          </a:bodyPr>
          <a:lstStyle/>
          <a:p>
            <a:r>
              <a:rPr lang="en-US" sz="4200" dirty="0"/>
              <a:t>Kayan </a:t>
            </a:r>
            <a:r>
              <a:rPr lang="en-US" sz="4200" dirty="0" err="1"/>
              <a:t>pencerelerin</a:t>
            </a:r>
            <a:r>
              <a:rPr lang="en-US" sz="4200" dirty="0"/>
              <a:t> </a:t>
            </a:r>
            <a:r>
              <a:rPr lang="en-US" sz="4200" dirty="0" err="1"/>
              <a:t>evrişim</a:t>
            </a:r>
            <a:r>
              <a:rPr lang="en-US" sz="4200" dirty="0"/>
              <a:t> </a:t>
            </a:r>
            <a:r>
              <a:rPr lang="en-US" sz="4200" dirty="0" err="1"/>
              <a:t>uygulaması</a:t>
            </a:r>
            <a:endParaRPr lang="en-US" sz="4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22" y="1280160"/>
            <a:ext cx="1470420" cy="15091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716434" y="2783990"/>
                <a:ext cx="9957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charset="0"/>
                        </a:rPr>
                        <m:t>8×28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34" y="2783990"/>
                <a:ext cx="995785" cy="4001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"/>
          <a:srcRect r="14281" b="14426"/>
          <a:stretch/>
        </p:blipFill>
        <p:spPr>
          <a:xfrm>
            <a:off x="3124594" y="1389015"/>
            <a:ext cx="1260428" cy="12914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3222923" y="2783990"/>
                <a:ext cx="9957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16×16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923" y="2783990"/>
                <a:ext cx="995785" cy="4001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2"/>
          <a:srcRect r="56468" b="56830"/>
          <a:stretch/>
        </p:blipFill>
        <p:spPr>
          <a:xfrm>
            <a:off x="5617493" y="1541711"/>
            <a:ext cx="963556" cy="980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5601378" y="2783988"/>
                <a:ext cx="9957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12×12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1378" y="2783988"/>
                <a:ext cx="995785" cy="40011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"/>
          <a:srcRect r="70853" b="71060"/>
          <a:stretch/>
        </p:blipFill>
        <p:spPr>
          <a:xfrm>
            <a:off x="7314729" y="1703346"/>
            <a:ext cx="645145" cy="65745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2"/>
          <a:srcRect r="70853" b="71060"/>
          <a:stretch/>
        </p:blipFill>
        <p:spPr>
          <a:xfrm>
            <a:off x="8784132" y="1703346"/>
            <a:ext cx="645145" cy="6574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"/>
          <a:srcRect r="70853" b="71060"/>
          <a:stretch/>
        </p:blipFill>
        <p:spPr>
          <a:xfrm>
            <a:off x="10325357" y="1703346"/>
            <a:ext cx="645145" cy="657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6980707" y="2789288"/>
                <a:ext cx="13211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8×8×400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707" y="2789288"/>
                <a:ext cx="1321195" cy="4001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8454989" y="2789288"/>
                <a:ext cx="13211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8×8×400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4989" y="2789288"/>
                <a:ext cx="1321195" cy="40011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10129998" y="2783988"/>
                <a:ext cx="10358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8×8×4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9998" y="2783988"/>
                <a:ext cx="1035861" cy="40011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Arrow Connector 68"/>
          <p:cNvCxnSpPr/>
          <p:nvPr/>
        </p:nvCxnSpPr>
        <p:spPr>
          <a:xfrm>
            <a:off x="2324779" y="2032074"/>
            <a:ext cx="47036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4722911" y="2041533"/>
            <a:ext cx="47036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6712706" y="2032074"/>
            <a:ext cx="47036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8136819" y="2032074"/>
            <a:ext cx="47036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9625407" y="2032074"/>
            <a:ext cx="47036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2211075" y="2041533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5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075" y="2041533"/>
                <a:ext cx="710451" cy="40011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/>
              <p:cNvSpPr txBox="1"/>
              <p:nvPr/>
            </p:nvSpPr>
            <p:spPr>
              <a:xfrm>
                <a:off x="4590455" y="2032074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455" y="2032074"/>
                <a:ext cx="710451" cy="40011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/>
          <p:cNvSpPr txBox="1"/>
          <p:nvPr/>
        </p:nvSpPr>
        <p:spPr>
          <a:xfrm>
            <a:off x="4348929" y="1624132"/>
            <a:ext cx="13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Schoolbook" charset="0"/>
                <a:ea typeface="Century Schoolbook" charset="0"/>
                <a:cs typeface="Century Schoolbook" charset="0"/>
              </a:rPr>
              <a:t>MAX POOL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6604278" y="2027613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5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278" y="2027613"/>
                <a:ext cx="710451" cy="40011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/>
              <p:cNvSpPr txBox="1"/>
              <p:nvPr/>
            </p:nvSpPr>
            <p:spPr>
              <a:xfrm>
                <a:off x="8007331" y="2034724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6" name="TextBox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7331" y="2034724"/>
                <a:ext cx="710451" cy="40011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13"/>
          <a:srcRect l="23579" t="20217" r="18732" b="-2"/>
          <a:stretch/>
        </p:blipFill>
        <p:spPr>
          <a:xfrm>
            <a:off x="3124594" y="3612584"/>
            <a:ext cx="2428052" cy="24185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9542040" y="2041533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2040" y="2041533"/>
                <a:ext cx="710451" cy="400110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/>
          <p:cNvSpPr/>
          <p:nvPr/>
        </p:nvSpPr>
        <p:spPr>
          <a:xfrm>
            <a:off x="3135129" y="3629612"/>
            <a:ext cx="1069135" cy="1134996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736889" y="3629612"/>
            <a:ext cx="1077936" cy="1134996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4465909" y="3632534"/>
            <a:ext cx="1077936" cy="1134996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135130" y="4303625"/>
            <a:ext cx="1077936" cy="1134996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74710" y="4306547"/>
            <a:ext cx="1069135" cy="1134996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3135130" y="4887383"/>
            <a:ext cx="1077936" cy="1134996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4474710" y="4890305"/>
            <a:ext cx="1069135" cy="1134996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3736889" y="4310930"/>
            <a:ext cx="1077936" cy="1134996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736980" y="4884847"/>
            <a:ext cx="1077936" cy="113499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688C6A-13F4-49BA-B0D4-F91106139623}"/>
              </a:ext>
            </a:extLst>
          </p:cNvPr>
          <p:cNvSpPr/>
          <p:nvPr/>
        </p:nvSpPr>
        <p:spPr>
          <a:xfrm>
            <a:off x="3736980" y="4890305"/>
            <a:ext cx="1077936" cy="11349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19D0DDB-E6AF-4B50-86CA-0FD6B4E2D3F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3579" t="20217" r="18732" b="-2"/>
          <a:stretch/>
        </p:blipFill>
        <p:spPr>
          <a:xfrm>
            <a:off x="6670959" y="3632534"/>
            <a:ext cx="2428052" cy="2418561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767D4F9-33AF-4EFA-BF99-9AFCCD09EB21}"/>
              </a:ext>
            </a:extLst>
          </p:cNvPr>
          <p:cNvSpPr/>
          <p:nvPr/>
        </p:nvSpPr>
        <p:spPr>
          <a:xfrm>
            <a:off x="6681494" y="3649562"/>
            <a:ext cx="1069135" cy="1134996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5EB97BF-E7E2-4E7A-9BE8-058EC74EFE66}"/>
              </a:ext>
            </a:extLst>
          </p:cNvPr>
          <p:cNvSpPr/>
          <p:nvPr/>
        </p:nvSpPr>
        <p:spPr>
          <a:xfrm>
            <a:off x="7283254" y="3649562"/>
            <a:ext cx="1077936" cy="1134996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F706F3-C269-4212-9B06-F056D4C1BC79}"/>
              </a:ext>
            </a:extLst>
          </p:cNvPr>
          <p:cNvSpPr/>
          <p:nvPr/>
        </p:nvSpPr>
        <p:spPr>
          <a:xfrm>
            <a:off x="8012274" y="3652484"/>
            <a:ext cx="1077936" cy="1134996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E41FE00-90A7-4FD6-AD4B-182BF951C6C4}"/>
              </a:ext>
            </a:extLst>
          </p:cNvPr>
          <p:cNvSpPr/>
          <p:nvPr/>
        </p:nvSpPr>
        <p:spPr>
          <a:xfrm>
            <a:off x="6681495" y="4323575"/>
            <a:ext cx="1077936" cy="1134996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2292671-8384-411B-9B93-C6AB31F2EE2F}"/>
              </a:ext>
            </a:extLst>
          </p:cNvPr>
          <p:cNvSpPr/>
          <p:nvPr/>
        </p:nvSpPr>
        <p:spPr>
          <a:xfrm>
            <a:off x="8021075" y="4326497"/>
            <a:ext cx="1069135" cy="1134996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5F6C3F4-C7FA-46E2-9EA9-2EF131762C3E}"/>
              </a:ext>
            </a:extLst>
          </p:cNvPr>
          <p:cNvSpPr/>
          <p:nvPr/>
        </p:nvSpPr>
        <p:spPr>
          <a:xfrm>
            <a:off x="6681495" y="4907333"/>
            <a:ext cx="1077936" cy="1134996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8E63288-3F04-4708-A61E-74FAD4C2C624}"/>
              </a:ext>
            </a:extLst>
          </p:cNvPr>
          <p:cNvSpPr/>
          <p:nvPr/>
        </p:nvSpPr>
        <p:spPr>
          <a:xfrm>
            <a:off x="8021075" y="4910255"/>
            <a:ext cx="1069135" cy="1134996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736F0ED-83CB-488F-B129-50C54D8C7A7A}"/>
              </a:ext>
            </a:extLst>
          </p:cNvPr>
          <p:cNvSpPr/>
          <p:nvPr/>
        </p:nvSpPr>
        <p:spPr>
          <a:xfrm>
            <a:off x="7283254" y="4330880"/>
            <a:ext cx="1077936" cy="1134996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4EAD1B0-C6FA-45D7-92C1-1389DC2C912B}"/>
              </a:ext>
            </a:extLst>
          </p:cNvPr>
          <p:cNvSpPr/>
          <p:nvPr/>
        </p:nvSpPr>
        <p:spPr>
          <a:xfrm>
            <a:off x="7283345" y="4904797"/>
            <a:ext cx="1077936" cy="113499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BC96C1-3E2E-464E-96C4-BBAB83E97784}"/>
              </a:ext>
            </a:extLst>
          </p:cNvPr>
          <p:cNvSpPr/>
          <p:nvPr/>
        </p:nvSpPr>
        <p:spPr>
          <a:xfrm>
            <a:off x="7283345" y="4910255"/>
            <a:ext cx="1077936" cy="11349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7" grpId="0" animBg="1"/>
      <p:bldP spid="74" grpId="0" animBg="1"/>
      <p:bldP spid="76" grpId="0" animBg="1"/>
      <p:bldP spid="77" grpId="0" animBg="1"/>
      <p:bldP spid="111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 err="1"/>
              <a:t>Nesne</a:t>
            </a:r>
            <a:r>
              <a:rPr lang="en-US" dirty="0"/>
              <a:t> </a:t>
            </a:r>
            <a:r>
              <a:rPr lang="en-US" dirty="0" err="1"/>
              <a:t>lokalizasyonunun</a:t>
            </a:r>
            <a:r>
              <a:rPr lang="en-US" dirty="0"/>
              <a:t> </a:t>
            </a:r>
            <a:r>
              <a:rPr lang="en-US" dirty="0" err="1"/>
              <a:t>değerlendirilmesi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519939" y="4115719"/>
                <a:ext cx="33276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“Correct” if IoU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≥</m:t>
                    </m:r>
                  </m:oMath>
                </a14:m>
                <a:r>
                  <a:rPr lang="en-US" sz="2800" dirty="0"/>
                  <a:t> 0.5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939" y="4115719"/>
                <a:ext cx="3327642" cy="523220"/>
              </a:xfrm>
              <a:prstGeom prst="rect">
                <a:avLst/>
              </a:prstGeom>
              <a:blipFill>
                <a:blip r:embed="rId2"/>
                <a:stretch>
                  <a:fillRect l="-3853" t="-10465" r="-2752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990" t="15066" r="18675" b="-165"/>
          <a:stretch/>
        </p:blipFill>
        <p:spPr>
          <a:xfrm>
            <a:off x="825125" y="1733550"/>
            <a:ext cx="2833529" cy="28364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78903" y="3544584"/>
            <a:ext cx="703475" cy="7397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653435" y="3133073"/>
            <a:ext cx="841261" cy="998950"/>
          </a:xfrm>
          <a:prstGeom prst="rect">
            <a:avLst/>
          </a:prstGeom>
          <a:noFill/>
          <a:ln w="38100">
            <a:solidFill>
              <a:srgbClr val="6E3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E8A446F-897F-4B31-9CF2-2B0C43570FAD}"/>
                  </a:ext>
                </a:extLst>
              </p14:cNvPr>
              <p14:cNvContentPartPr/>
              <p14:nvPr/>
            </p14:nvContentPartPr>
            <p14:xfrm>
              <a:off x="1650960" y="1657440"/>
              <a:ext cx="9772920" cy="2622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E8A446F-897F-4B31-9CF2-2B0C43570F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41600" y="1648080"/>
                <a:ext cx="9791640" cy="264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37D8803-B6DE-4DED-AA09-3A2F1E2C3752}"/>
                  </a:ext>
                </a:extLst>
              </p14:cNvPr>
              <p14:cNvContentPartPr/>
              <p14:nvPr/>
            </p14:nvContentPartPr>
            <p14:xfrm>
              <a:off x="8559720" y="5073480"/>
              <a:ext cx="25920" cy="19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37D8803-B6DE-4DED-AA09-3A2F1E2C375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50120" y="4092840"/>
                <a:ext cx="2241720" cy="127008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B89DE7E-DE8F-4DF9-992A-9163C2304F1B}"/>
              </a:ext>
            </a:extLst>
          </p:cNvPr>
          <p:cNvSpPr txBox="1"/>
          <p:nvPr/>
        </p:nvSpPr>
        <p:spPr>
          <a:xfrm>
            <a:off x="326550" y="5877368"/>
            <a:ext cx="11550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IoU</a:t>
            </a:r>
            <a:r>
              <a:rPr lang="en-US" sz="2800" dirty="0"/>
              <a:t>, </a:t>
            </a:r>
            <a:r>
              <a:rPr lang="en-US" sz="2800" dirty="0" err="1"/>
              <a:t>iki</a:t>
            </a:r>
            <a:r>
              <a:rPr lang="en-US" sz="2800" dirty="0"/>
              <a:t> </a:t>
            </a:r>
            <a:r>
              <a:rPr lang="en-US" sz="2800" dirty="0" err="1"/>
              <a:t>sınırlayıcı</a:t>
            </a:r>
            <a:r>
              <a:rPr lang="en-US" sz="2800" dirty="0"/>
              <a:t> kutu </a:t>
            </a:r>
            <a:r>
              <a:rPr lang="en-US" sz="2800" dirty="0" err="1"/>
              <a:t>arasındaki</a:t>
            </a:r>
            <a:r>
              <a:rPr lang="en-US" sz="2800" dirty="0"/>
              <a:t> </a:t>
            </a:r>
            <a:r>
              <a:rPr lang="en-US" sz="2800" dirty="0" err="1"/>
              <a:t>örtüşmenin</a:t>
            </a:r>
            <a:r>
              <a:rPr lang="en-US" sz="2800" dirty="0"/>
              <a:t> </a:t>
            </a:r>
            <a:r>
              <a:rPr lang="en-US" sz="2800" dirty="0" err="1"/>
              <a:t>bir</a:t>
            </a:r>
            <a:r>
              <a:rPr lang="en-US" sz="2800" dirty="0"/>
              <a:t> </a:t>
            </a:r>
            <a:r>
              <a:rPr lang="en-US" sz="2800" dirty="0" err="1"/>
              <a:t>ölçüsüdür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189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26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tr-TR" dirty="0"/>
              <a:t>Maksimum olmayan bastırma (</a:t>
            </a:r>
            <a:r>
              <a:rPr lang="en-US" dirty="0"/>
              <a:t>Non-max suppression</a:t>
            </a:r>
            <a:r>
              <a:rPr lang="tr-TR" dirty="0"/>
              <a:t>) örneği 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49" y="1508443"/>
            <a:ext cx="5015835" cy="400761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024320" y="3238700"/>
            <a:ext cx="1154735" cy="645831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546165" y="3074680"/>
            <a:ext cx="1521646" cy="474268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220160" y="3309634"/>
            <a:ext cx="1154735" cy="744559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62016" y="2887347"/>
            <a:ext cx="696373" cy="392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31161" y="399733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58264" y="3154756"/>
            <a:ext cx="1476909" cy="528662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120123" y="3209150"/>
            <a:ext cx="1099394" cy="695894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119484" y="2747528"/>
            <a:ext cx="696373" cy="392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83838" y="3586397"/>
            <a:ext cx="696373" cy="392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59230" y="384847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496625C-2ABD-4F63-AE9D-CA21A32AB814}"/>
                  </a:ext>
                </a:extLst>
              </p14:cNvPr>
              <p14:cNvContentPartPr/>
              <p14:nvPr/>
            </p14:nvContentPartPr>
            <p14:xfrm>
              <a:off x="4057560" y="3174840"/>
              <a:ext cx="381600" cy="6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496625C-2ABD-4F63-AE9D-CA21A32AB8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65760" y="2340000"/>
                <a:ext cx="6311880" cy="199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898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3" grpId="0"/>
      <p:bldP spid="24" grpId="0"/>
      <p:bldP spid="24" grpId="1"/>
      <p:bldP spid="25" grpId="0" animBg="1"/>
      <p:bldP spid="25" grpId="1" animBg="1"/>
      <p:bldP spid="26" grpId="0" animBg="1"/>
      <p:bldP spid="26" grpId="1" animBg="1"/>
      <p:bldP spid="26" grpId="2" animBg="1"/>
      <p:bldP spid="27" grpId="0"/>
      <p:bldP spid="27" grpId="1"/>
      <p:bldP spid="28" grpId="0"/>
      <p:bldP spid="29" grpId="0"/>
      <p:bldP spid="2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/>
              <a:t>Non-max suppression </a:t>
            </a:r>
            <a:r>
              <a:rPr lang="en-US" dirty="0" err="1"/>
              <a:t>algorit</a:t>
            </a:r>
            <a:r>
              <a:rPr lang="tr-TR" dirty="0" err="1"/>
              <a:t>ması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811212" y="4964951"/>
                <a:ext cx="12041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19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×19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212" y="4964951"/>
                <a:ext cx="1204176" cy="523220"/>
              </a:xfrm>
              <a:prstGeom prst="rect">
                <a:avLst/>
              </a:prstGeom>
              <a:blipFill rotWithShape="0">
                <a:blip r:embed="rId2"/>
                <a:stretch>
                  <a:fillRect l="-10101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458357" y="870618"/>
                <a:ext cx="752129" cy="2109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28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𝑤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357" y="870618"/>
                <a:ext cx="752129" cy="21096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976040" y="2983811"/>
                <a:ext cx="43960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≤0.6</m:t>
                    </m:r>
                  </m:oMath>
                </a14:m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 </a:t>
                </a:r>
                <a:r>
                  <a:rPr lang="tr-TR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olan kutuları at.</a:t>
                </a:r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040" y="2983811"/>
                <a:ext cx="4396012" cy="523220"/>
              </a:xfrm>
              <a:prstGeom prst="rect">
                <a:avLst/>
              </a:prstGeom>
              <a:blipFill>
                <a:blip r:embed="rId4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4976040" y="3628133"/>
            <a:ext cx="5054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latin typeface="Century Schoolbook" charset="0"/>
                <a:ea typeface="Century Schoolbook" charset="0"/>
                <a:cs typeface="Century Schoolbook" charset="0"/>
              </a:rPr>
              <a:t>Kalan kutular olduğu sürece</a:t>
            </a:r>
            <a:r>
              <a:rPr lang="en-US" sz="2800" dirty="0">
                <a:latin typeface="Century Schoolbook" charset="0"/>
                <a:ea typeface="Century Schoolbook" charset="0"/>
                <a:cs typeface="Century Schoolbook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644558" y="4272455"/>
                <a:ext cx="6178294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charset="0"/>
                  <a:buChar char="•"/>
                </a:pPr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En </a:t>
                </a:r>
                <a:r>
                  <a:rPr lang="en-US" sz="2800" dirty="0" err="1">
                    <a:latin typeface="Century Schoolbook" charset="0"/>
                    <a:ea typeface="Century Schoolbook" charset="0"/>
                    <a:cs typeface="Century Schoolbook" charset="0"/>
                  </a:rPr>
                  <a:t>büyük</a:t>
                </a:r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'ye </a:t>
                </a:r>
                <a:r>
                  <a:rPr lang="en-US" sz="2800" dirty="0" err="1">
                    <a:latin typeface="Century Schoolbook" charset="0"/>
                    <a:ea typeface="Century Schoolbook" charset="0"/>
                    <a:cs typeface="Century Schoolbook" charset="0"/>
                  </a:rPr>
                  <a:t>sahip</a:t>
                </a:r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 </a:t>
                </a:r>
                <a:r>
                  <a:rPr lang="en-US" sz="2800" dirty="0" err="1">
                    <a:latin typeface="Century Schoolbook" charset="0"/>
                    <a:ea typeface="Century Schoolbook" charset="0"/>
                    <a:cs typeface="Century Schoolbook" charset="0"/>
                  </a:rPr>
                  <a:t>kutuyu</a:t>
                </a:r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 </a:t>
                </a:r>
                <a:r>
                  <a:rPr lang="en-US" sz="2800" dirty="0" err="1">
                    <a:latin typeface="Century Schoolbook" charset="0"/>
                    <a:ea typeface="Century Schoolbook" charset="0"/>
                    <a:cs typeface="Century Schoolbook" charset="0"/>
                  </a:rPr>
                  <a:t>seç</a:t>
                </a:r>
                <a:br>
                  <a:rPr lang="tr-TR" sz="2800" dirty="0">
                    <a:latin typeface="Century Schoolbook" charset="0"/>
                    <a:ea typeface="Century Schoolbook" charset="0"/>
                    <a:cs typeface="Century Schoolbook" charset="0"/>
                  </a:rPr>
                </a:br>
                <a:r>
                  <a:rPr lang="en-US" sz="2800" dirty="0" err="1">
                    <a:latin typeface="Century Schoolbook" charset="0"/>
                    <a:ea typeface="Century Schoolbook" charset="0"/>
                    <a:cs typeface="Century Schoolbook" charset="0"/>
                  </a:rPr>
                  <a:t>Bunu</a:t>
                </a:r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 </a:t>
                </a:r>
                <a:r>
                  <a:rPr lang="en-US" sz="2800" dirty="0" err="1">
                    <a:latin typeface="Century Schoolbook" charset="0"/>
                    <a:ea typeface="Century Schoolbook" charset="0"/>
                    <a:cs typeface="Century Schoolbook" charset="0"/>
                  </a:rPr>
                  <a:t>bir</a:t>
                </a:r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 </a:t>
                </a:r>
                <a:r>
                  <a:rPr lang="en-US" sz="2800" dirty="0" err="1">
                    <a:latin typeface="Century Schoolbook" charset="0"/>
                    <a:ea typeface="Century Schoolbook" charset="0"/>
                    <a:cs typeface="Century Schoolbook" charset="0"/>
                  </a:rPr>
                  <a:t>tahmin</a:t>
                </a:r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 </a:t>
                </a:r>
                <a:r>
                  <a:rPr lang="en-US" sz="2800" dirty="0" err="1">
                    <a:latin typeface="Century Schoolbook" charset="0"/>
                    <a:ea typeface="Century Schoolbook" charset="0"/>
                    <a:cs typeface="Century Schoolbook" charset="0"/>
                  </a:rPr>
                  <a:t>olarak</a:t>
                </a:r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 </a:t>
                </a:r>
                <a:r>
                  <a:rPr lang="tr-TR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kabul et.</a:t>
                </a:r>
                <a:endParaRPr lang="en-US" sz="2800" dirty="0">
                  <a:latin typeface="Century Schoolbook" charset="0"/>
                  <a:ea typeface="Century Schoolbook" charset="0"/>
                  <a:cs typeface="Century Schoolbook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558" y="4272455"/>
                <a:ext cx="6178294" cy="954107"/>
              </a:xfrm>
              <a:prstGeom prst="rect">
                <a:avLst/>
              </a:prstGeom>
              <a:blipFill>
                <a:blip r:embed="rId5"/>
                <a:stretch>
                  <a:fillRect l="-1777" t="-7051" r="-1086" b="-17308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5644557" y="5347663"/>
            <a:ext cx="57727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err="1">
                <a:latin typeface="Century Schoolbook" charset="0"/>
                <a:ea typeface="Century Schoolbook" charset="0"/>
                <a:cs typeface="Century Schoolbook" charset="0"/>
              </a:rPr>
              <a:t>Önceki</a:t>
            </a:r>
            <a:r>
              <a:rPr lang="en-US" sz="28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800" dirty="0" err="1">
                <a:latin typeface="Century Schoolbook" charset="0"/>
                <a:ea typeface="Century Schoolbook" charset="0"/>
                <a:cs typeface="Century Schoolbook" charset="0"/>
              </a:rPr>
              <a:t>adımda</a:t>
            </a:r>
            <a:r>
              <a:rPr lang="en-US" sz="2800" dirty="0">
                <a:latin typeface="Century Schoolbook" charset="0"/>
                <a:ea typeface="Century Schoolbook" charset="0"/>
                <a:cs typeface="Century Schoolbook" charset="0"/>
              </a:rPr>
              <a:t> kutu </a:t>
            </a:r>
            <a:r>
              <a:rPr lang="en-US" sz="2800" dirty="0" err="1">
                <a:latin typeface="Century Schoolbook" charset="0"/>
                <a:ea typeface="Century Schoolbook" charset="0"/>
                <a:cs typeface="Century Schoolbook" charset="0"/>
              </a:rPr>
              <a:t>çıktısı</a:t>
            </a:r>
            <a:r>
              <a:rPr lang="en-US" sz="28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800" dirty="0" err="1">
                <a:latin typeface="Century Schoolbook" charset="0"/>
                <a:ea typeface="Century Schoolbook" charset="0"/>
                <a:cs typeface="Century Schoolbook" charset="0"/>
              </a:rPr>
              <a:t>ile</a:t>
            </a:r>
            <a:r>
              <a:rPr lang="en-US" sz="28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endParaRPr lang="tr-TR" sz="2800" dirty="0">
              <a:latin typeface="Century Schoolbook" charset="0"/>
              <a:ea typeface="Century Schoolbook" charset="0"/>
              <a:cs typeface="Century Schoolbook" charset="0"/>
            </a:endParaRPr>
          </a:p>
          <a:p>
            <a:r>
              <a:rPr lang="tr-TR" sz="2800" dirty="0">
                <a:latin typeface="Century Schoolbook" charset="0"/>
                <a:ea typeface="Century Schoolbook" charset="0"/>
                <a:cs typeface="Century Schoolbook" charset="0"/>
              </a:rPr>
              <a:t>     </a:t>
            </a:r>
            <a:r>
              <a:rPr lang="en-US" sz="2800" dirty="0" err="1">
                <a:latin typeface="Century Schoolbook" charset="0"/>
                <a:ea typeface="Century Schoolbook" charset="0"/>
                <a:cs typeface="Century Schoolbook" charset="0"/>
              </a:rPr>
              <a:t>IoU</a:t>
            </a:r>
            <a:r>
              <a:rPr lang="en-US" sz="2800" dirty="0">
                <a:latin typeface="Century Schoolbook" charset="0"/>
                <a:ea typeface="Century Schoolbook" charset="0"/>
                <a:cs typeface="Century Schoolbook" charset="0"/>
              </a:rPr>
              <a:t> ≥0,5 </a:t>
            </a:r>
            <a:r>
              <a:rPr lang="en-US" sz="2800" dirty="0" err="1">
                <a:latin typeface="Century Schoolbook" charset="0"/>
                <a:ea typeface="Century Schoolbook" charset="0"/>
                <a:cs typeface="Century Schoolbook" charset="0"/>
              </a:rPr>
              <a:t>olan</a:t>
            </a:r>
            <a:r>
              <a:rPr lang="en-US" sz="28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800" dirty="0" err="1">
                <a:latin typeface="Century Schoolbook" charset="0"/>
                <a:ea typeface="Century Schoolbook" charset="0"/>
                <a:cs typeface="Century Schoolbook" charset="0"/>
              </a:rPr>
              <a:t>kutuları</a:t>
            </a:r>
            <a:r>
              <a:rPr lang="en-US" sz="2800" dirty="0">
                <a:latin typeface="Century Schoolbook" charset="0"/>
                <a:ea typeface="Century Schoolbook" charset="0"/>
                <a:cs typeface="Century Schoolbook" charset="0"/>
              </a:rPr>
              <a:t> at</a:t>
            </a:r>
            <a:r>
              <a:rPr lang="tr-TR" sz="2800" dirty="0">
                <a:latin typeface="Century Schoolbook" charset="0"/>
                <a:ea typeface="Century Schoolbook" charset="0"/>
                <a:cs typeface="Century Schoolbook" charset="0"/>
              </a:rPr>
              <a:t>.</a:t>
            </a:r>
            <a:endParaRPr lang="en-US" sz="2800" dirty="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377" y="1761292"/>
            <a:ext cx="3107847" cy="30825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989966-11D4-4B52-BCD2-9B74532A44AC}"/>
              </a:ext>
            </a:extLst>
          </p:cNvPr>
          <p:cNvSpPr/>
          <p:nvPr/>
        </p:nvSpPr>
        <p:spPr>
          <a:xfrm>
            <a:off x="5729330" y="1578889"/>
            <a:ext cx="3284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entury Schoolbook" charset="0"/>
                <a:ea typeface="Century Schoolbook" charset="0"/>
                <a:cs typeface="Century Schoolbook" charset="0"/>
              </a:rPr>
              <a:t>Her </a:t>
            </a:r>
            <a:r>
              <a:rPr lang="en-US" sz="2800" dirty="0" err="1">
                <a:solidFill>
                  <a:prstClr val="black"/>
                </a:solidFill>
                <a:latin typeface="Century Schoolbook" charset="0"/>
                <a:ea typeface="Century Schoolbook" charset="0"/>
                <a:cs typeface="Century Schoolbook" charset="0"/>
              </a:rPr>
              <a:t>çıktı</a:t>
            </a:r>
            <a:r>
              <a:rPr lang="en-US" sz="2800" dirty="0">
                <a:solidFill>
                  <a:prstClr val="black"/>
                </a:solidFill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Schoolbook" charset="0"/>
                <a:ea typeface="Century Schoolbook" charset="0"/>
                <a:cs typeface="Century Schoolbook" charset="0"/>
              </a:rPr>
              <a:t>tahmini</a:t>
            </a:r>
            <a:r>
              <a:rPr lang="en-US" sz="2800" dirty="0">
                <a:solidFill>
                  <a:prstClr val="black"/>
                </a:solidFill>
                <a:latin typeface="Century Schoolbook" charset="0"/>
                <a:ea typeface="Century Schoolbook" charset="0"/>
                <a:cs typeface="Century Schoolbook" charset="0"/>
              </a:rPr>
              <a:t> :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FA98B25-FE99-4C51-9F3E-15B30777BB81}"/>
                  </a:ext>
                </a:extLst>
              </p14:cNvPr>
              <p14:cNvContentPartPr/>
              <p14:nvPr/>
            </p14:nvContentPartPr>
            <p14:xfrm>
              <a:off x="11385720" y="1809720"/>
              <a:ext cx="368640" cy="794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FA98B25-FE99-4C51-9F3E-15B30777BB8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46520" y="727200"/>
                <a:ext cx="9975960" cy="478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116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  <p:bldP spid="27" grpId="0"/>
      <p:bldP spid="28" grpId="0"/>
      <p:bldP spid="30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 err="1"/>
              <a:t>Üst</a:t>
            </a:r>
            <a:r>
              <a:rPr lang="en-US" dirty="0"/>
              <a:t> </a:t>
            </a:r>
            <a:r>
              <a:rPr lang="en-US" dirty="0" err="1"/>
              <a:t>üste</a:t>
            </a:r>
            <a:r>
              <a:rPr lang="en-US" dirty="0"/>
              <a:t> </a:t>
            </a:r>
            <a:r>
              <a:rPr lang="en-US" dirty="0" err="1"/>
              <a:t>gelen</a:t>
            </a:r>
            <a:r>
              <a:rPr lang="en-US" dirty="0"/>
              <a:t> </a:t>
            </a:r>
            <a:r>
              <a:rPr lang="en-US" dirty="0" err="1"/>
              <a:t>nesneler</a:t>
            </a:r>
            <a:r>
              <a:rPr lang="en-US" dirty="0"/>
              <a:t>: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909322" y="1219714"/>
            <a:ext cx="2728632" cy="1781497"/>
            <a:chOff x="8909322" y="1219714"/>
            <a:chExt cx="2728632" cy="1781497"/>
          </a:xfrm>
        </p:grpSpPr>
        <p:sp>
          <p:nvSpPr>
            <p:cNvPr id="18" name="TextBox 17"/>
            <p:cNvSpPr txBox="1"/>
            <p:nvPr/>
          </p:nvSpPr>
          <p:spPr>
            <a:xfrm>
              <a:off x="8909322" y="1219714"/>
              <a:ext cx="2728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Century Schoolbook" charset="0"/>
                  <a:ea typeface="Century Schoolbook" charset="0"/>
                  <a:cs typeface="Century Schoolbook" charset="0"/>
                </a:rPr>
                <a:t>Çapa</a:t>
              </a:r>
              <a:r>
                <a:rPr lang="en-US" sz="28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2800" dirty="0" err="1">
                  <a:latin typeface="Century Schoolbook" charset="0"/>
                  <a:ea typeface="Century Schoolbook" charset="0"/>
                  <a:cs typeface="Century Schoolbook" charset="0"/>
                </a:rPr>
                <a:t>kutusu</a:t>
              </a:r>
              <a:r>
                <a:rPr lang="tr-TR" sz="28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2800" dirty="0">
                  <a:latin typeface="Century Schoolbook" charset="0"/>
                  <a:ea typeface="Century Schoolbook" charset="0"/>
                  <a:cs typeface="Century Schoolbook" charset="0"/>
                </a:rPr>
                <a:t>2: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8992772" y="2089342"/>
              <a:ext cx="2556818" cy="911869"/>
              <a:chOff x="8992772" y="2089342"/>
              <a:chExt cx="2556818" cy="91186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8992772" y="2089342"/>
                <a:ext cx="2556818" cy="911869"/>
              </a:xfrm>
              <a:prstGeom prst="rect">
                <a:avLst/>
              </a:prstGeom>
              <a:noFill/>
              <a:ln w="38100">
                <a:solidFill>
                  <a:srgbClr val="6E31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0225461" y="253039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081338" y="1219714"/>
            <a:ext cx="7142783" cy="4527161"/>
            <a:chOff x="1153886" y="1219714"/>
            <a:chExt cx="7067590" cy="4527161"/>
          </a:xfrm>
        </p:grpSpPr>
        <p:sp>
          <p:nvSpPr>
            <p:cNvPr id="11" name="TextBox 10"/>
            <p:cNvSpPr txBox="1"/>
            <p:nvPr/>
          </p:nvSpPr>
          <p:spPr>
            <a:xfrm>
              <a:off x="5521569" y="1219714"/>
              <a:ext cx="26999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Century Schoolbook" charset="0"/>
                  <a:ea typeface="Century Schoolbook" charset="0"/>
                  <a:cs typeface="Century Schoolbook" charset="0"/>
                </a:rPr>
                <a:t>Çapa</a:t>
              </a:r>
              <a:r>
                <a:rPr lang="en-US" sz="2800" dirty="0">
                  <a:latin typeface="Century Schoolbook" charset="0"/>
                  <a:ea typeface="Century Schoolbook" charset="0"/>
                  <a:cs typeface="Century Schoolbook" charset="0"/>
                </a:rPr>
                <a:t> kutusu1: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261387" y="1856783"/>
              <a:ext cx="844062" cy="2057401"/>
              <a:chOff x="6261387" y="1856783"/>
              <a:chExt cx="844062" cy="2057401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261387" y="1856783"/>
                <a:ext cx="844062" cy="2057401"/>
              </a:xfrm>
              <a:prstGeom prst="rect">
                <a:avLst/>
              </a:prstGeom>
              <a:noFill/>
              <a:ln w="38100">
                <a:solidFill>
                  <a:srgbClr val="6E31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6637699" y="2834939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153886" y="5377543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53885" y="4460583"/>
            <a:ext cx="1516298" cy="2055050"/>
            <a:chOff x="1118962" y="4465270"/>
            <a:chExt cx="1549691" cy="20134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188892" y="4465270"/>
                  <a:ext cx="479761" cy="20134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mr-IN" sz="17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mr-IN" sz="170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17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0" i="1" smtClean="0">
                                        <a:latin typeface="Cambria Math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1700" b="0" i="1" smtClean="0">
                                        <a:latin typeface="Cambria Math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7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0" i="1" smtClean="0"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17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7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0" i="1" smtClean="0"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17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7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0" i="1" smtClean="0"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1700" b="0" i="1" smtClean="0">
                                        <a:latin typeface="Cambria Math" charset="0"/>
                                      </a:rPr>
                                      <m:t>h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7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0" i="1" smtClean="0"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1700" b="0" i="1" smtClean="0">
                                        <a:latin typeface="Cambria Math" charset="0"/>
                                      </a:rPr>
                                      <m:t>𝑤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7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0" i="1" smtClean="0">
                                        <a:latin typeface="Cambria Math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7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7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0" i="1" smtClean="0">
                                        <a:latin typeface="Cambria Math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7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7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0" i="1" smtClean="0">
                                        <a:latin typeface="Cambria Math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700" b="0" i="1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sz="17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8892" y="4465270"/>
                  <a:ext cx="479761" cy="201346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/>
            <p:cNvSpPr txBox="1"/>
            <p:nvPr/>
          </p:nvSpPr>
          <p:spPr>
            <a:xfrm>
              <a:off x="1118962" y="5215459"/>
              <a:ext cx="9957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ambria Math" charset="0"/>
                  <a:ea typeface="Cambria Math" charset="0"/>
                  <a:cs typeface="Cambria Math" charset="0"/>
                </a:rPr>
                <a:t>y</a:t>
              </a:r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  =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68408" y="1176336"/>
            <a:ext cx="3205793" cy="3191997"/>
            <a:chOff x="1122218" y="0"/>
            <a:chExt cx="6922695" cy="687432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/>
            <a:srcRect l="15313" t="-240" r="17417" b="1"/>
            <a:stretch/>
          </p:blipFill>
          <p:spPr>
            <a:xfrm>
              <a:off x="1122218" y="0"/>
              <a:ext cx="6922695" cy="687432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781" y="3680844"/>
              <a:ext cx="5198440" cy="252145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533" y="3486892"/>
              <a:ext cx="1266151" cy="338743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351075" y="2795425"/>
            <a:ext cx="2407317" cy="1569856"/>
            <a:chOff x="1351075" y="2795425"/>
            <a:chExt cx="2407317" cy="1569856"/>
          </a:xfrm>
        </p:grpSpPr>
        <p:sp>
          <p:nvSpPr>
            <p:cNvPr id="34" name="Rectangle 33"/>
            <p:cNvSpPr/>
            <p:nvPr/>
          </p:nvSpPr>
          <p:spPr>
            <a:xfrm>
              <a:off x="2128213" y="2795425"/>
              <a:ext cx="853042" cy="1569856"/>
            </a:xfrm>
            <a:prstGeom prst="rect">
              <a:avLst/>
            </a:prstGeom>
            <a:noFill/>
            <a:ln w="38100">
              <a:solidFill>
                <a:srgbClr val="6E31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351075" y="3269464"/>
              <a:ext cx="2407317" cy="757913"/>
            </a:xfrm>
            <a:prstGeom prst="rect">
              <a:avLst/>
            </a:prstGeom>
            <a:noFill/>
            <a:ln w="38100">
              <a:solidFill>
                <a:srgbClr val="6E31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528257" y="3577879"/>
              <a:ext cx="86094" cy="7165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984636" y="1195396"/>
          <a:ext cx="3205791" cy="3188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29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29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29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id="{B5B0BA88-B2C5-4DFB-BF6F-788921C5D667}"/>
              </a:ext>
            </a:extLst>
          </p:cNvPr>
          <p:cNvSpPr/>
          <p:nvPr/>
        </p:nvSpPr>
        <p:spPr>
          <a:xfrm>
            <a:off x="0" y="6481917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entury Schoolbook" charset="0"/>
                <a:ea typeface="Century Schoolbook" charset="0"/>
                <a:cs typeface="Century Schoolbook" charset="0"/>
              </a:rPr>
              <a:t>[Redmon et al., 2015, You Only Look Once: Unified real-time object detection]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3C7EFB2-F358-41E7-9B27-67FDD5D801BC}"/>
                  </a:ext>
                </a:extLst>
              </p14:cNvPr>
              <p14:cNvContentPartPr/>
              <p14:nvPr/>
            </p14:nvContentPartPr>
            <p14:xfrm>
              <a:off x="7778880" y="3225960"/>
              <a:ext cx="3848400" cy="3276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3C7EFB2-F358-41E7-9B27-67FDD5D801B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02160" y="2079720"/>
                <a:ext cx="8934480" cy="443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492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 err="1"/>
              <a:t>Çapa</a:t>
            </a:r>
            <a:r>
              <a:rPr lang="en-US" dirty="0"/>
              <a:t> </a:t>
            </a:r>
            <a:r>
              <a:rPr lang="en-US" dirty="0" err="1"/>
              <a:t>kutusu</a:t>
            </a:r>
            <a:r>
              <a:rPr lang="en-US" dirty="0"/>
              <a:t> </a:t>
            </a:r>
            <a:r>
              <a:rPr lang="tr-TR" dirty="0"/>
              <a:t>(</a:t>
            </a:r>
            <a:r>
              <a:rPr lang="en-US" dirty="0"/>
              <a:t>Anchor box</a:t>
            </a:r>
            <a:r>
              <a:rPr lang="tr-TR" dirty="0"/>
              <a:t>)</a:t>
            </a:r>
            <a:r>
              <a:rPr lang="en-US" dirty="0"/>
              <a:t> </a:t>
            </a:r>
            <a:r>
              <a:rPr lang="en-US" dirty="0" err="1"/>
              <a:t>algorit</a:t>
            </a:r>
            <a:r>
              <a:rPr lang="tr-TR" dirty="0" err="1"/>
              <a:t>ması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9735" y="1185277"/>
            <a:ext cx="2266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>
                <a:latin typeface="Century Schoolbook" charset="0"/>
                <a:ea typeface="Century Schoolbook" charset="0"/>
                <a:cs typeface="Century Schoolbook" charset="0"/>
              </a:rPr>
              <a:t>Önceden</a:t>
            </a:r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: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5413" y="1874553"/>
            <a:ext cx="50150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entury Schoolbook" charset="0"/>
                <a:ea typeface="Century Schoolbook" charset="0"/>
                <a:cs typeface="Century Schoolbook" charset="0"/>
              </a:rPr>
              <a:t>Eğitim</a:t>
            </a:r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3200" dirty="0" err="1">
                <a:latin typeface="Century Schoolbook" charset="0"/>
                <a:ea typeface="Century Schoolbook" charset="0"/>
                <a:cs typeface="Century Schoolbook" charset="0"/>
              </a:rPr>
              <a:t>görüntüsündeki</a:t>
            </a:r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 her </a:t>
            </a:r>
            <a:r>
              <a:rPr lang="en-US" sz="3200" dirty="0" err="1">
                <a:latin typeface="Century Schoolbook" charset="0"/>
                <a:ea typeface="Century Schoolbook" charset="0"/>
                <a:cs typeface="Century Schoolbook" charset="0"/>
              </a:rPr>
              <a:t>nesne</a:t>
            </a:r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, o </a:t>
            </a:r>
            <a:r>
              <a:rPr lang="en-US" sz="3200" dirty="0" err="1">
                <a:latin typeface="Century Schoolbook" charset="0"/>
                <a:ea typeface="Century Schoolbook" charset="0"/>
                <a:cs typeface="Century Schoolbook" charset="0"/>
              </a:rPr>
              <a:t>nesnenin</a:t>
            </a:r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3200" dirty="0" err="1">
                <a:latin typeface="Century Schoolbook" charset="0"/>
                <a:ea typeface="Century Schoolbook" charset="0"/>
                <a:cs typeface="Century Schoolbook" charset="0"/>
              </a:rPr>
              <a:t>orta</a:t>
            </a:r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3200" dirty="0" err="1">
                <a:latin typeface="Century Schoolbook" charset="0"/>
                <a:ea typeface="Century Schoolbook" charset="0"/>
                <a:cs typeface="Century Schoolbook" charset="0"/>
              </a:rPr>
              <a:t>noktasını</a:t>
            </a:r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3200" dirty="0" err="1">
                <a:latin typeface="Century Schoolbook" charset="0"/>
                <a:ea typeface="Century Schoolbook" charset="0"/>
                <a:cs typeface="Century Schoolbook" charset="0"/>
              </a:rPr>
              <a:t>içeren</a:t>
            </a:r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3200" dirty="0" err="1">
                <a:latin typeface="Century Schoolbook" charset="0"/>
                <a:ea typeface="Century Schoolbook" charset="0"/>
                <a:cs typeface="Century Schoolbook" charset="0"/>
              </a:rPr>
              <a:t>ızgara</a:t>
            </a:r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3200" dirty="0" err="1">
                <a:latin typeface="Century Schoolbook" charset="0"/>
                <a:ea typeface="Century Schoolbook" charset="0"/>
                <a:cs typeface="Century Schoolbook" charset="0"/>
              </a:rPr>
              <a:t>hücresine</a:t>
            </a:r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3200" dirty="0" err="1">
                <a:latin typeface="Century Schoolbook" charset="0"/>
                <a:ea typeface="Century Schoolbook" charset="0"/>
                <a:cs typeface="Century Schoolbook" charset="0"/>
              </a:rPr>
              <a:t>atanır</a:t>
            </a:r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18206" y="1185276"/>
            <a:ext cx="5655830" cy="4228707"/>
            <a:chOff x="6218206" y="1185276"/>
            <a:chExt cx="5655830" cy="4228707"/>
          </a:xfrm>
        </p:grpSpPr>
        <p:sp>
          <p:nvSpPr>
            <p:cNvPr id="21" name="TextBox 20"/>
            <p:cNvSpPr txBox="1"/>
            <p:nvPr/>
          </p:nvSpPr>
          <p:spPr>
            <a:xfrm>
              <a:off x="6218206" y="1185276"/>
              <a:ext cx="43236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3600" dirty="0">
                  <a:latin typeface="Century Schoolbook" charset="0"/>
                  <a:ea typeface="Century Schoolbook" charset="0"/>
                  <a:cs typeface="Century Schoolbook" charset="0"/>
                </a:rPr>
                <a:t>İki çapa kutusu ile</a:t>
              </a:r>
              <a:r>
                <a:rPr lang="en-US" sz="3600" dirty="0">
                  <a:latin typeface="Century Schoolbook" charset="0"/>
                  <a:ea typeface="Century Schoolbook" charset="0"/>
                  <a:cs typeface="Century Schoolbook" charset="0"/>
                </a:rPr>
                <a:t>:</a:t>
              </a:r>
              <a:endParaRPr lang="en-US" sz="32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59013" y="1874553"/>
              <a:ext cx="5015023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Century Schoolbook" charset="0"/>
                  <a:ea typeface="Century Schoolbook" charset="0"/>
                  <a:cs typeface="Century Schoolbook" charset="0"/>
                </a:rPr>
                <a:t>Eğitim</a:t>
              </a:r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3200" dirty="0" err="1">
                  <a:latin typeface="Century Schoolbook" charset="0"/>
                  <a:ea typeface="Century Schoolbook" charset="0"/>
                  <a:cs typeface="Century Schoolbook" charset="0"/>
                </a:rPr>
                <a:t>görüntüsündeki</a:t>
              </a:r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 her </a:t>
              </a:r>
              <a:r>
                <a:rPr lang="en-US" sz="3200" dirty="0" err="1">
                  <a:latin typeface="Century Schoolbook" charset="0"/>
                  <a:ea typeface="Century Schoolbook" charset="0"/>
                  <a:cs typeface="Century Schoolbook" charset="0"/>
                </a:rPr>
                <a:t>nesne</a:t>
              </a:r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, </a:t>
              </a:r>
              <a:r>
                <a:rPr lang="en-US" sz="3200" dirty="0" err="1">
                  <a:latin typeface="Century Schoolbook" charset="0"/>
                  <a:ea typeface="Century Schoolbook" charset="0"/>
                  <a:cs typeface="Century Schoolbook" charset="0"/>
                </a:rPr>
                <a:t>nesnenin</a:t>
              </a:r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3200" dirty="0" err="1">
                  <a:latin typeface="Century Schoolbook" charset="0"/>
                  <a:ea typeface="Century Schoolbook" charset="0"/>
                  <a:cs typeface="Century Schoolbook" charset="0"/>
                </a:rPr>
                <a:t>orta</a:t>
              </a:r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3200" dirty="0" err="1">
                  <a:latin typeface="Century Schoolbook" charset="0"/>
                  <a:ea typeface="Century Schoolbook" charset="0"/>
                  <a:cs typeface="Century Schoolbook" charset="0"/>
                </a:rPr>
                <a:t>noktasını</a:t>
              </a:r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3200" dirty="0" err="1">
                  <a:latin typeface="Century Schoolbook" charset="0"/>
                  <a:ea typeface="Century Schoolbook" charset="0"/>
                  <a:cs typeface="Century Schoolbook" charset="0"/>
                </a:rPr>
                <a:t>içeren</a:t>
              </a:r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3200" dirty="0" err="1">
                  <a:latin typeface="Century Schoolbook" charset="0"/>
                  <a:ea typeface="Century Schoolbook" charset="0"/>
                  <a:cs typeface="Century Schoolbook" charset="0"/>
                </a:rPr>
                <a:t>ızgara</a:t>
              </a:r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3200" dirty="0" err="1">
                  <a:latin typeface="Century Schoolbook" charset="0"/>
                  <a:ea typeface="Century Schoolbook" charset="0"/>
                  <a:cs typeface="Century Schoolbook" charset="0"/>
                </a:rPr>
                <a:t>hücresine</a:t>
              </a:r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3200" dirty="0" err="1">
                  <a:latin typeface="Century Schoolbook" charset="0"/>
                  <a:ea typeface="Century Schoolbook" charset="0"/>
                  <a:cs typeface="Century Schoolbook" charset="0"/>
                </a:rPr>
                <a:t>ve</a:t>
              </a:r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3200" dirty="0" err="1">
                  <a:latin typeface="Century Schoolbook" charset="0"/>
                  <a:ea typeface="Century Schoolbook" charset="0"/>
                  <a:cs typeface="Century Schoolbook" charset="0"/>
                </a:rPr>
                <a:t>en</a:t>
              </a:r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3200" dirty="0" err="1">
                  <a:latin typeface="Century Schoolbook" charset="0"/>
                  <a:ea typeface="Century Schoolbook" charset="0"/>
                  <a:cs typeface="Century Schoolbook" charset="0"/>
                </a:rPr>
                <a:t>yüksek</a:t>
              </a:r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3200" dirty="0" err="1">
                  <a:latin typeface="Century Schoolbook" charset="0"/>
                  <a:ea typeface="Century Schoolbook" charset="0"/>
                  <a:cs typeface="Century Schoolbook" charset="0"/>
                </a:rPr>
                <a:t>IoU'ya</a:t>
              </a:r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3200" dirty="0" err="1">
                  <a:latin typeface="Century Schoolbook" charset="0"/>
                  <a:ea typeface="Century Schoolbook" charset="0"/>
                  <a:cs typeface="Century Schoolbook" charset="0"/>
                </a:rPr>
                <a:t>sahip</a:t>
              </a:r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3200" dirty="0" err="1">
                  <a:latin typeface="Century Schoolbook" charset="0"/>
                  <a:ea typeface="Century Schoolbook" charset="0"/>
                  <a:cs typeface="Century Schoolbook" charset="0"/>
                </a:rPr>
                <a:t>ızgara</a:t>
              </a:r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3200" dirty="0" err="1">
                  <a:latin typeface="Century Schoolbook" charset="0"/>
                  <a:ea typeface="Century Schoolbook" charset="0"/>
                  <a:cs typeface="Century Schoolbook" charset="0"/>
                </a:rPr>
                <a:t>hücresi</a:t>
              </a:r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3200" dirty="0" err="1">
                  <a:latin typeface="Century Schoolbook" charset="0"/>
                  <a:ea typeface="Century Schoolbook" charset="0"/>
                  <a:cs typeface="Century Schoolbook" charset="0"/>
                </a:rPr>
                <a:t>için</a:t>
              </a:r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tr-TR" sz="3200">
                  <a:latin typeface="Century Schoolbook" charset="0"/>
                  <a:ea typeface="Century Schoolbook" charset="0"/>
                  <a:cs typeface="Century Schoolbook" charset="0"/>
                </a:rPr>
                <a:t>çapa </a:t>
              </a:r>
              <a:r>
                <a:rPr lang="en-US" sz="3200">
                  <a:latin typeface="Century Schoolbook" charset="0"/>
                  <a:ea typeface="Century Schoolbook" charset="0"/>
                  <a:cs typeface="Century Schoolbook" charset="0"/>
                </a:rPr>
                <a:t>kutusuna</a:t>
              </a:r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3200" dirty="0" err="1">
                  <a:latin typeface="Century Schoolbook" charset="0"/>
                  <a:ea typeface="Century Schoolbook" charset="0"/>
                  <a:cs typeface="Century Schoolbook" charset="0"/>
                </a:rPr>
                <a:t>atanır</a:t>
              </a:r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783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/>
              <a:t>Anchor box </a:t>
            </a:r>
            <a:r>
              <a:rPr lang="tr-TR" dirty="0"/>
              <a:t>örneği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94253" y="4834132"/>
            <a:ext cx="2563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Schoolbook" charset="0"/>
                <a:ea typeface="Century Schoolbook" charset="0"/>
                <a:cs typeface="Century Schoolbook" charset="0"/>
              </a:rPr>
              <a:t>Anchor box 2: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93825" y="5801538"/>
            <a:ext cx="1364311" cy="516337"/>
          </a:xfrm>
          <a:prstGeom prst="rect">
            <a:avLst/>
          </a:prstGeom>
          <a:noFill/>
          <a:ln w="38100">
            <a:solidFill>
              <a:srgbClr val="6E3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2880" y="4834132"/>
            <a:ext cx="2477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Century Schoolbook" charset="0"/>
                <a:ea typeface="Century Schoolbook" charset="0"/>
                <a:cs typeface="Century Schoolbook" charset="0"/>
              </a:rPr>
              <a:t>Anchor box 1: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986725" y="5580298"/>
            <a:ext cx="533861" cy="958819"/>
            <a:chOff x="986725" y="5580298"/>
            <a:chExt cx="533861" cy="958819"/>
          </a:xfrm>
          <a:noFill/>
        </p:grpSpPr>
        <p:sp>
          <p:nvSpPr>
            <p:cNvPr id="11" name="Rectangle 10"/>
            <p:cNvSpPr/>
            <p:nvPr/>
          </p:nvSpPr>
          <p:spPr>
            <a:xfrm>
              <a:off x="986725" y="5580298"/>
              <a:ext cx="533861" cy="958819"/>
            </a:xfrm>
            <a:prstGeom prst="rect">
              <a:avLst/>
            </a:prstGeom>
            <a:grpFill/>
            <a:ln w="38100">
              <a:solidFill>
                <a:srgbClr val="6E31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207935" y="6013987"/>
              <a:ext cx="91440" cy="91440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163848" y="338609"/>
                <a:ext cx="1791965" cy="59792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y  = 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2400" i="1" smtClean="0">
                            <a:latin typeface="Cambria Math" panose="02040503050406030204" pitchFamily="18" charset="0"/>
                            <a:ea typeface="Century Schoolbook" charset="0"/>
                            <a:cs typeface="Century Schoolbook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  <a:ea typeface="Century Schoolbook" charset="0"/>
                                <a:cs typeface="Century Schoolbook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entury Schoolbook" charset="0"/>
                                    <a:cs typeface="Century Schoolbook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  <a:ea typeface="Century Schoolbook" charset="0"/>
                                    <a:cs typeface="Century Schoolbook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  <a:ea typeface="Century Schoolbook" charset="0"/>
                                    <a:cs typeface="Century Schoolbook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charset="0"/>
                              </a:rPr>
                              <m:t> 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h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𝑤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h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𝑤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3848" y="338609"/>
                <a:ext cx="1791965" cy="5979266"/>
              </a:xfrm>
              <a:prstGeom prst="rect">
                <a:avLst/>
              </a:prstGeom>
              <a:blipFill rotWithShape="0">
                <a:blip r:embed="rId3"/>
                <a:stretch>
                  <a:fillRect l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4133684" y="6013986"/>
            <a:ext cx="91440" cy="9144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968408" y="1176336"/>
            <a:ext cx="3205793" cy="3191997"/>
            <a:chOff x="1122218" y="0"/>
            <a:chExt cx="6922695" cy="687432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/>
            <a:srcRect l="15313" t="-240" r="17417" b="1"/>
            <a:stretch/>
          </p:blipFill>
          <p:spPr>
            <a:xfrm>
              <a:off x="1122218" y="0"/>
              <a:ext cx="6922695" cy="687432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781" y="3680844"/>
              <a:ext cx="5198440" cy="252145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533" y="3486892"/>
              <a:ext cx="1266151" cy="3387436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1351075" y="2795425"/>
            <a:ext cx="2407317" cy="1569856"/>
            <a:chOff x="1351075" y="2795425"/>
            <a:chExt cx="2407317" cy="1569856"/>
          </a:xfrm>
        </p:grpSpPr>
        <p:sp>
          <p:nvSpPr>
            <p:cNvPr id="36" name="Rectangle 35"/>
            <p:cNvSpPr/>
            <p:nvPr/>
          </p:nvSpPr>
          <p:spPr>
            <a:xfrm>
              <a:off x="2128213" y="2795425"/>
              <a:ext cx="853042" cy="1569856"/>
            </a:xfrm>
            <a:prstGeom prst="rect">
              <a:avLst/>
            </a:prstGeom>
            <a:noFill/>
            <a:ln w="38100">
              <a:solidFill>
                <a:srgbClr val="6E31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351075" y="3269464"/>
              <a:ext cx="2407317" cy="757913"/>
            </a:xfrm>
            <a:prstGeom prst="rect">
              <a:avLst/>
            </a:prstGeom>
            <a:noFill/>
            <a:ln w="38100">
              <a:solidFill>
                <a:srgbClr val="6E31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528257" y="3577879"/>
              <a:ext cx="86094" cy="7165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984636" y="1195396"/>
          <a:ext cx="3205791" cy="3188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29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29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29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F019E70-FE7E-44B8-9877-BA818B810795}"/>
                  </a:ext>
                </a:extLst>
              </p14:cNvPr>
              <p14:cNvContentPartPr/>
              <p14:nvPr/>
            </p14:nvContentPartPr>
            <p14:xfrm>
              <a:off x="1638360" y="38160"/>
              <a:ext cx="10535040" cy="6369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F019E70-FE7E-44B8-9877-BA818B81079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29000" y="28800"/>
                <a:ext cx="10553760" cy="659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7092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tr-TR" dirty="0"/>
              <a:t>Eğitim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52306" y="5229239"/>
                <a:ext cx="340554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latin typeface="Century Schoolbook" charset="0"/>
                    <a:ea typeface="Century Schoolbook" charset="0"/>
                    <a:cs typeface="Century Schoolbook" charset="0"/>
                  </a:rPr>
                  <a:t>y  is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charset="0"/>
                        <a:ea typeface="Century Schoolbook" charset="0"/>
                        <a:cs typeface="Century Schoolbook" charset="0"/>
                      </a:rPr>
                      <m:t>3×3×2×8</m:t>
                    </m:r>
                  </m:oMath>
                </a14:m>
                <a:endParaRPr lang="en-US" sz="3200" dirty="0">
                  <a:latin typeface="Century Schoolbook" charset="0"/>
                  <a:ea typeface="Century Schoolbook" charset="0"/>
                  <a:cs typeface="Century Schoolbook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306" y="5229239"/>
                <a:ext cx="3405548" cy="584775"/>
              </a:xfrm>
              <a:prstGeom prst="rect">
                <a:avLst/>
              </a:prstGeom>
              <a:blipFill>
                <a:blip r:embed="rId2"/>
                <a:stretch>
                  <a:fillRect l="-4659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13429" t="3449" r="8634" b="696"/>
          <a:stretch/>
        </p:blipFill>
        <p:spPr>
          <a:xfrm>
            <a:off x="437843" y="1383957"/>
            <a:ext cx="3525834" cy="319991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37843" y="1383956"/>
          <a:ext cx="3525834" cy="3199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5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66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6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6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 flipH="1">
            <a:off x="5440265" y="2677911"/>
            <a:ext cx="290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y </a:t>
            </a:r>
            <a:endParaRPr lang="en-US" sz="2400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7229" y="3519156"/>
            <a:ext cx="1167062" cy="107064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905741" y="693418"/>
                <a:ext cx="914007" cy="45771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sz="19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9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eqArrPr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?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?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?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?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?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?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?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?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?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?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?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?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?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?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9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741" y="693418"/>
                <a:ext cx="914007" cy="45771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993554" y="2677911"/>
            <a:ext cx="42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Schoolbook" charset="0"/>
                <a:ea typeface="Century Schoolbook" charset="0"/>
                <a:cs typeface="Century Schoolbook" charset="0"/>
              </a:rPr>
              <a:t>=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34931" y="1383954"/>
            <a:ext cx="1167062" cy="1070649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737271" y="716251"/>
                <a:ext cx="706860" cy="4508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i="1">
                            <a:latin typeface="Cambria Math" panose="02040503050406030204" pitchFamily="18" charset="0"/>
                            <a:ea typeface="Century Schoolbook" charset="0"/>
                            <a:cs typeface="Century Schoolbook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mr-IN" i="1">
                                <a:latin typeface="Cambria Math" panose="02040503050406030204" pitchFamily="18" charset="0"/>
                                <a:ea typeface="Century Schoolbook" charset="0"/>
                                <a:cs typeface="Century Schoolbook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entury Schoolbook" charset="0"/>
                                    <a:cs typeface="Century Schoolbook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Century Schoolbook" charset="0"/>
                                    <a:cs typeface="Century Schoolbook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  <a:ea typeface="Century Schoolbook" charset="0"/>
                                    <a:cs typeface="Century Schoolbook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 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h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𝑤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h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𝑤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sz="2000" dirty="0">
                    <a:latin typeface="Century Schoolbook" charset="0"/>
                    <a:ea typeface="Century Schoolbook" charset="0"/>
                    <a:cs typeface="Century Schoolbook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271" y="716251"/>
                <a:ext cx="706860" cy="45080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8F7CCF84-F6BA-438B-8C3F-EE32B432A721}"/>
              </a:ext>
            </a:extLst>
          </p:cNvPr>
          <p:cNvSpPr/>
          <p:nvPr/>
        </p:nvSpPr>
        <p:spPr>
          <a:xfrm>
            <a:off x="0" y="6481917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entury Schoolbook" charset="0"/>
                <a:ea typeface="Century Schoolbook" charset="0"/>
                <a:cs typeface="Century Schoolbook" charset="0"/>
              </a:rPr>
              <a:t>[Redmon et al., 2015, You Only Look Once: Unified real-time object detection]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FDF3736-5355-4785-963D-17161F3E9EA1}"/>
                  </a:ext>
                </a:extLst>
              </p:cNvPr>
              <p:cNvSpPr/>
              <p:nvPr/>
            </p:nvSpPr>
            <p:spPr>
              <a:xfrm>
                <a:off x="9532143" y="693418"/>
                <a:ext cx="914007" cy="4686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sz="190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19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eqArrPr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?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?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?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?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?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?</m:t>
                              </m:r>
                            </m:e>
                            <m:e>
                              <m:r>
                                <a:rPr lang="en-US" sz="19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?</m:t>
                              </m:r>
                            </m:e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9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FDF3736-5355-4785-963D-17161F3E9E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2143" y="693418"/>
                <a:ext cx="914007" cy="46867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80DBEEEB-06A3-4B16-A66C-780F82E6DBFE}"/>
              </a:ext>
            </a:extLst>
          </p:cNvPr>
          <p:cNvGrpSpPr/>
          <p:nvPr/>
        </p:nvGrpSpPr>
        <p:grpSpPr>
          <a:xfrm>
            <a:off x="4189970" y="363748"/>
            <a:ext cx="2343911" cy="1788272"/>
            <a:chOff x="2033335" y="4535905"/>
            <a:chExt cx="2343911" cy="178827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D494504-B8EC-4D27-9F8D-A5D258E6C664}"/>
                </a:ext>
              </a:extLst>
            </p:cNvPr>
            <p:cNvSpPr txBox="1"/>
            <p:nvPr/>
          </p:nvSpPr>
          <p:spPr>
            <a:xfrm>
              <a:off x="2033335" y="4535905"/>
              <a:ext cx="13869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1 -  </a:t>
              </a:r>
              <a:r>
                <a:rPr lang="tr-TR" sz="2400" dirty="0">
                  <a:latin typeface="Century Schoolbook" charset="0"/>
                  <a:ea typeface="Century Schoolbook" charset="0"/>
                  <a:cs typeface="Century Schoolbook" charset="0"/>
                </a:rPr>
                <a:t>yaya</a:t>
              </a:r>
              <a:endParaRPr lang="en-US" sz="24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DDF770-3D5A-4F6F-83A8-F6C9215A302D}"/>
                </a:ext>
              </a:extLst>
            </p:cNvPr>
            <p:cNvSpPr txBox="1"/>
            <p:nvPr/>
          </p:nvSpPr>
          <p:spPr>
            <a:xfrm>
              <a:off x="2033335" y="4978107"/>
              <a:ext cx="13292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2 -  </a:t>
              </a:r>
              <a:r>
                <a:rPr lang="tr-TR" sz="2400" dirty="0">
                  <a:latin typeface="Century Schoolbook" charset="0"/>
                  <a:ea typeface="Century Schoolbook" charset="0"/>
                  <a:cs typeface="Century Schoolbook" charset="0"/>
                </a:rPr>
                <a:t>araç</a:t>
              </a:r>
              <a:endParaRPr lang="en-US" sz="24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9E733E-1EC5-40A6-B8DE-013BA696D155}"/>
                </a:ext>
              </a:extLst>
            </p:cNvPr>
            <p:cNvSpPr txBox="1"/>
            <p:nvPr/>
          </p:nvSpPr>
          <p:spPr>
            <a:xfrm>
              <a:off x="2033335" y="5420309"/>
              <a:ext cx="23439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3 -  motor</a:t>
              </a:r>
              <a:r>
                <a:rPr lang="tr-TR" sz="2400" dirty="0" err="1">
                  <a:latin typeface="Century Schoolbook" charset="0"/>
                  <a:ea typeface="Century Schoolbook" charset="0"/>
                  <a:cs typeface="Century Schoolbook" charset="0"/>
                </a:rPr>
                <a:t>siklet</a:t>
              </a:r>
              <a:endParaRPr lang="en-US" sz="24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49ECCF-BC2A-4A8C-B4D1-DA94692B2333}"/>
                </a:ext>
              </a:extLst>
            </p:cNvPr>
            <p:cNvSpPr txBox="1"/>
            <p:nvPr/>
          </p:nvSpPr>
          <p:spPr>
            <a:xfrm>
              <a:off x="2033335" y="5862512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876CBFB-1BD0-4124-9C0F-C7FE67CADF4C}"/>
                  </a:ext>
                </a:extLst>
              </p14:cNvPr>
              <p14:cNvContentPartPr/>
              <p14:nvPr/>
            </p14:nvContentPartPr>
            <p14:xfrm>
              <a:off x="1022400" y="127080"/>
              <a:ext cx="7722000" cy="6242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876CBFB-1BD0-4124-9C0F-C7FE67CADF4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13040" y="117720"/>
                <a:ext cx="7740720" cy="626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BBE23E0-9EC4-40BC-8231-334320468EF6}"/>
                  </a:ext>
                </a:extLst>
              </p14:cNvPr>
              <p14:cNvContentPartPr/>
              <p14:nvPr/>
            </p14:nvContentPartPr>
            <p14:xfrm>
              <a:off x="1701720" y="717480"/>
              <a:ext cx="9906480" cy="5810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BBE23E0-9EC4-40BC-8231-334320468EF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36720" y="708120"/>
                <a:ext cx="10680840" cy="588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894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 animBg="1"/>
      <p:bldP spid="9" grpId="0"/>
      <p:bldP spid="12" grpId="0"/>
      <p:bldP spid="30" grpId="0" animBg="1"/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tr-TR" dirty="0"/>
              <a:t>Tahmin yapma</a:t>
            </a:r>
            <a:r>
              <a:rPr lang="en-US" dirty="0"/>
              <a:t>predictions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178192" y="2795854"/>
                <a:ext cx="8079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charset="0"/>
                        <a:ea typeface="Century Schoolbook" charset="0"/>
                        <a:cs typeface="Century Schoolbook" charset="0"/>
                      </a:rPr>
                      <m:t>𝑦</m:t>
                    </m:r>
                  </m:oMath>
                </a14:m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 =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8192" y="2795854"/>
                <a:ext cx="807978" cy="523220"/>
              </a:xfrm>
              <a:prstGeom prst="rect">
                <a:avLst/>
              </a:prstGeom>
              <a:blipFill>
                <a:blip r:embed="rId2"/>
                <a:stretch>
                  <a:fillRect t="-12941" r="-15152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ube 18"/>
          <p:cNvSpPr/>
          <p:nvPr/>
        </p:nvSpPr>
        <p:spPr>
          <a:xfrm>
            <a:off x="7552669" y="2486156"/>
            <a:ext cx="1307794" cy="1234418"/>
          </a:xfrm>
          <a:prstGeom prst="cube">
            <a:avLst>
              <a:gd name="adj" fmla="val 727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9889642" y="1141426"/>
                <a:ext cx="706860" cy="4508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i="1">
                            <a:latin typeface="Cambria Math" panose="02040503050406030204" pitchFamily="18" charset="0"/>
                            <a:ea typeface="Century Schoolbook" charset="0"/>
                            <a:cs typeface="Century Schoolbook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mr-IN" i="1">
                                <a:latin typeface="Cambria Math" panose="02040503050406030204" pitchFamily="18" charset="0"/>
                                <a:ea typeface="Century Schoolbook" charset="0"/>
                                <a:cs typeface="Century Schoolbook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entury Schoolbook" charset="0"/>
                                    <a:cs typeface="Century Schoolbook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Century Schoolbook" charset="0"/>
                                    <a:cs typeface="Century Schoolbook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  <a:ea typeface="Century Schoolbook" charset="0"/>
                                    <a:cs typeface="Century Schoolbook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 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h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𝑤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h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𝑤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sz="2000" dirty="0">
                    <a:latin typeface="Century Schoolbook" charset="0"/>
                    <a:ea typeface="Century Schoolbook" charset="0"/>
                    <a:cs typeface="Century Schoolbook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9642" y="1141426"/>
                <a:ext cx="706860" cy="45080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13429" t="3449" r="8634" b="696"/>
          <a:stretch/>
        </p:blipFill>
        <p:spPr>
          <a:xfrm>
            <a:off x="182880" y="1415510"/>
            <a:ext cx="3525834" cy="3199915"/>
          </a:xfrm>
          <a:prstGeom prst="rect">
            <a:avLst/>
          </a:prstGeom>
        </p:spPr>
      </p:pic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182880" y="1415509"/>
          <a:ext cx="3525834" cy="3199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5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66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6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6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1451113" y="3617843"/>
            <a:ext cx="824948" cy="7454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79968" y="1415507"/>
            <a:ext cx="1167062" cy="1070649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875765" y="3043531"/>
            <a:ext cx="1343006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209663" y="3043531"/>
            <a:ext cx="1343006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399868" y="2751143"/>
                <a:ext cx="62869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⋯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868" y="2751143"/>
                <a:ext cx="628697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583639" y="3781259"/>
                <a:ext cx="12458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3×3×2×8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639" y="3781259"/>
                <a:ext cx="124585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7035D0E2-BC2B-4AF9-B7AE-A643B29FB1D8}"/>
              </a:ext>
            </a:extLst>
          </p:cNvPr>
          <p:cNvSpPr/>
          <p:nvPr/>
        </p:nvSpPr>
        <p:spPr>
          <a:xfrm>
            <a:off x="1362266" y="3544774"/>
            <a:ext cx="1167062" cy="107064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6C941B7-F06C-42A7-8CBA-774828ECFEDF}"/>
                  </a:ext>
                </a:extLst>
              </p14:cNvPr>
              <p14:cNvContentPartPr/>
              <p14:nvPr/>
            </p14:nvContentPartPr>
            <p14:xfrm>
              <a:off x="679320" y="920880"/>
              <a:ext cx="11417760" cy="5105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6C941B7-F06C-42A7-8CBA-774828ECFED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9960" y="911520"/>
                <a:ext cx="11436480" cy="512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334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>
            <a:normAutofit/>
          </a:bodyPr>
          <a:lstStyle/>
          <a:p>
            <a:r>
              <a:rPr lang="tr-TR" dirty="0"/>
              <a:t>Maksimum olmayan bastırılmış çıktılar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81636" y="1985521"/>
            <a:ext cx="7210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Her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ızgara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çağrısı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için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 2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tahmini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sınırlayıcı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 kutu al.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81635" y="3009783"/>
            <a:ext cx="6384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Düşük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olasılıklı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tahminlerden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kurtul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81636" y="3664714"/>
            <a:ext cx="7033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Her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sınıf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için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 (yaya,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ara</a:t>
            </a:r>
            <a:r>
              <a:rPr lang="tr-TR" sz="2400">
                <a:latin typeface="Century Schoolbook" charset="0"/>
                <a:ea typeface="Century Schoolbook" charset="0"/>
                <a:cs typeface="Century Schoolbook" charset="0"/>
              </a:rPr>
              <a:t>ç</a:t>
            </a:r>
            <a:r>
              <a:rPr lang="en-US" sz="2400">
                <a:latin typeface="Century Schoolbook" charset="0"/>
                <a:ea typeface="Century Schoolbook" charset="0"/>
                <a:cs typeface="Century Schoolbook" charset="0"/>
              </a:rPr>
              <a:t>,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motosiklet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)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nihai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tahminleri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oluşturmak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için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maksimum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olmayan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bastırma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kullanın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3" r="10344"/>
          <a:stretch/>
        </p:blipFill>
        <p:spPr>
          <a:xfrm>
            <a:off x="553278" y="1985521"/>
            <a:ext cx="3051312" cy="3045557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20146" y="1985521"/>
          <a:ext cx="3084444" cy="3045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5186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5186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5186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FFC000"/>
                          </a:solidFill>
                        </a:ln>
                        <a:solidFill>
                          <a:srgbClr val="FFC000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2450776" y="2843296"/>
            <a:ext cx="1058880" cy="2187782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5995" y="3188195"/>
            <a:ext cx="861729" cy="640208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90964" y="3034779"/>
            <a:ext cx="651789" cy="1080020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985410" y="3239407"/>
            <a:ext cx="1619180" cy="588996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5069" y="2076683"/>
            <a:ext cx="651789" cy="510175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36474" y="2118837"/>
            <a:ext cx="248936" cy="510175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69869" y="1985521"/>
            <a:ext cx="651789" cy="906138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888874" y="2447186"/>
            <a:ext cx="561902" cy="315142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766402" y="2051527"/>
            <a:ext cx="596053" cy="315142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230154" y="2051526"/>
            <a:ext cx="284701" cy="467543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05974" y="4676215"/>
            <a:ext cx="596053" cy="315142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35471" y="3712784"/>
            <a:ext cx="596053" cy="1278573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47724" y="4114598"/>
            <a:ext cx="596053" cy="315142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039547" y="4266997"/>
            <a:ext cx="356630" cy="493845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824658" y="3490808"/>
            <a:ext cx="596053" cy="315142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675209" y="3017888"/>
            <a:ext cx="356630" cy="493845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191946" y="4419397"/>
            <a:ext cx="1317709" cy="493845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003443" y="4176491"/>
            <a:ext cx="356630" cy="404845"/>
          </a:xfrm>
          <a:prstGeom prst="rect">
            <a:avLst/>
          </a:prstGeom>
          <a:noFill/>
          <a:ln w="38100">
            <a:solidFill>
              <a:srgbClr val="45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  <p:bldP spid="14" grpId="0" animBg="1"/>
      <p:bldP spid="13" grpId="0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0289" t="36081" r="27586" b="-1"/>
          <a:stretch/>
        </p:blipFill>
        <p:spPr>
          <a:xfrm>
            <a:off x="4930033" y="2055929"/>
            <a:ext cx="2458756" cy="2459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 err="1"/>
              <a:t>Konum</a:t>
            </a:r>
            <a:r>
              <a:rPr lang="en-US" dirty="0"/>
              <a:t> </a:t>
            </a:r>
            <a:r>
              <a:rPr lang="en-US" dirty="0" err="1"/>
              <a:t>belirleme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tespit</a:t>
            </a:r>
            <a:r>
              <a:rPr lang="en-US" dirty="0"/>
              <a:t> </a:t>
            </a:r>
            <a:r>
              <a:rPr lang="en-US" dirty="0" err="1"/>
              <a:t>nedir</a:t>
            </a:r>
            <a:r>
              <a:rPr lang="en-US" dirty="0"/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99194" y="1256975"/>
            <a:ext cx="3416320" cy="3258280"/>
            <a:chOff x="399194" y="1256975"/>
            <a:chExt cx="3416320" cy="3258280"/>
          </a:xfrm>
        </p:grpSpPr>
        <p:sp>
          <p:nvSpPr>
            <p:cNvPr id="6" name="TextBox 5"/>
            <p:cNvSpPr txBox="1"/>
            <p:nvPr/>
          </p:nvSpPr>
          <p:spPr>
            <a:xfrm>
              <a:off x="399194" y="1256975"/>
              <a:ext cx="34163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Century Schoolbook" charset="0"/>
                  <a:ea typeface="Century Schoolbook" charset="0"/>
                  <a:cs typeface="Century Schoolbook" charset="0"/>
                </a:rPr>
                <a:t>Görüntü</a:t>
              </a:r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2400" dirty="0" err="1">
                  <a:latin typeface="Century Schoolbook" charset="0"/>
                  <a:ea typeface="Century Schoolbook" charset="0"/>
                  <a:cs typeface="Century Schoolbook" charset="0"/>
                </a:rPr>
                <a:t>sınıflandırma</a:t>
              </a:r>
              <a:endParaRPr lang="en-US" sz="24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30289" t="36081" r="27586" b="-1"/>
            <a:stretch/>
          </p:blipFill>
          <p:spPr>
            <a:xfrm>
              <a:off x="662123" y="2055929"/>
              <a:ext cx="2458756" cy="2459326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4734983" y="1224932"/>
            <a:ext cx="2952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Konumlandırma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ile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sınıflandırma</a:t>
            </a:r>
            <a:endParaRPr lang="en-US" sz="2400" dirty="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64120" y="1256974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Century Schoolbook" charset="0"/>
                <a:ea typeface="Century Schoolbook" charset="0"/>
                <a:cs typeface="Century Schoolbook" charset="0"/>
              </a:rPr>
              <a:t>Tespit</a:t>
            </a:r>
            <a:endParaRPr lang="en-US" sz="2400" dirty="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10760" y="3285592"/>
            <a:ext cx="993239" cy="9723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265" y="2055929"/>
            <a:ext cx="2459326" cy="245932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116291" y="3094181"/>
            <a:ext cx="692727" cy="5449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446328" y="3020292"/>
            <a:ext cx="809772" cy="4618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3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 err="1"/>
              <a:t>Konumlandırma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sınıflandırma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308684" y="2507499"/>
            <a:ext cx="974558" cy="1203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be 10"/>
          <p:cNvSpPr/>
          <p:nvPr/>
        </p:nvSpPr>
        <p:spPr>
          <a:xfrm>
            <a:off x="4529502" y="1684417"/>
            <a:ext cx="1522382" cy="1467403"/>
          </a:xfrm>
          <a:prstGeom prst="cube">
            <a:avLst>
              <a:gd name="adj" fmla="val 39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224745" y="2507499"/>
            <a:ext cx="974558" cy="1203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466143" y="2298071"/>
                <a:ext cx="3895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⋯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6143" y="2298071"/>
                <a:ext cx="389530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529329"/>
              </p:ext>
            </p:extLst>
          </p:nvPr>
        </p:nvGraphicFramePr>
        <p:xfrm>
          <a:off x="9229035" y="1842459"/>
          <a:ext cx="320604" cy="1257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576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Oval 23"/>
          <p:cNvSpPr/>
          <p:nvPr/>
        </p:nvSpPr>
        <p:spPr>
          <a:xfrm>
            <a:off x="9254964" y="1864499"/>
            <a:ext cx="274320" cy="2743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8" name="Oval 27"/>
          <p:cNvSpPr/>
          <p:nvPr/>
        </p:nvSpPr>
        <p:spPr>
          <a:xfrm>
            <a:off x="9254964" y="2230624"/>
            <a:ext cx="274320" cy="2743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9" name="Oval 28"/>
          <p:cNvSpPr/>
          <p:nvPr/>
        </p:nvSpPr>
        <p:spPr>
          <a:xfrm>
            <a:off x="9249139" y="2799028"/>
            <a:ext cx="274320" cy="2743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9323782" y="2513486"/>
                <a:ext cx="1250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⋮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3782" y="2513486"/>
                <a:ext cx="125034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42857" r="-38095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/>
          <p:cNvCxnSpPr/>
          <p:nvPr/>
        </p:nvCxnSpPr>
        <p:spPr>
          <a:xfrm>
            <a:off x="7990551" y="2507499"/>
            <a:ext cx="974558" cy="1203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033335" y="4535905"/>
            <a:ext cx="2359941" cy="1788272"/>
            <a:chOff x="2033335" y="4535905"/>
            <a:chExt cx="2359941" cy="1788272"/>
          </a:xfrm>
        </p:grpSpPr>
        <p:sp>
          <p:nvSpPr>
            <p:cNvPr id="19" name="TextBox 18"/>
            <p:cNvSpPr txBox="1"/>
            <p:nvPr/>
          </p:nvSpPr>
          <p:spPr>
            <a:xfrm>
              <a:off x="2033335" y="4535905"/>
              <a:ext cx="14382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1 -  </a:t>
              </a:r>
              <a:r>
                <a:rPr lang="tr-TR" sz="2400" dirty="0">
                  <a:latin typeface="Century Schoolbook" charset="0"/>
                  <a:ea typeface="Century Schoolbook" charset="0"/>
                  <a:cs typeface="Century Schoolbook" charset="0"/>
                </a:rPr>
                <a:t>Yaya</a:t>
              </a:r>
              <a:endParaRPr lang="en-US" sz="24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33335" y="4978107"/>
              <a:ext cx="13805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2 -  </a:t>
              </a:r>
              <a:r>
                <a:rPr lang="tr-TR" sz="2400" dirty="0">
                  <a:latin typeface="Century Schoolbook" charset="0"/>
                  <a:ea typeface="Century Schoolbook" charset="0"/>
                  <a:cs typeface="Century Schoolbook" charset="0"/>
                </a:rPr>
                <a:t>Araç</a:t>
              </a:r>
              <a:endParaRPr lang="en-US" sz="24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033335" y="5420309"/>
              <a:ext cx="23599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3 -  </a:t>
              </a:r>
              <a:r>
                <a:rPr lang="tr-TR" sz="2400" dirty="0" err="1">
                  <a:latin typeface="Century Schoolbook" charset="0"/>
                  <a:ea typeface="Century Schoolbook" charset="0"/>
                  <a:cs typeface="Century Schoolbook" charset="0"/>
                </a:rPr>
                <a:t>Motorsiklet</a:t>
              </a:r>
              <a:endParaRPr lang="en-US" sz="24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033335" y="5862512"/>
              <a:ext cx="21435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4 -  </a:t>
              </a:r>
              <a:r>
                <a:rPr lang="tr-TR" sz="2400" dirty="0">
                  <a:latin typeface="Century Schoolbook" charset="0"/>
                  <a:ea typeface="Century Schoolbook" charset="0"/>
                  <a:cs typeface="Century Schoolbook" charset="0"/>
                </a:rPr>
                <a:t>Arka plan</a:t>
              </a:r>
              <a:endParaRPr lang="en-US" sz="24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0289" t="36081" r="27586" b="-1"/>
          <a:stretch/>
        </p:blipFill>
        <p:spPr>
          <a:xfrm>
            <a:off x="567098" y="1296962"/>
            <a:ext cx="2458756" cy="245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1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 err="1"/>
              <a:t>Hedef</a:t>
            </a:r>
            <a:r>
              <a:rPr lang="en-US" dirty="0"/>
              <a:t> </a:t>
            </a:r>
            <a:r>
              <a:rPr lang="en-US" dirty="0" err="1"/>
              <a:t>etiketi</a:t>
            </a:r>
            <a:r>
              <a:rPr lang="tr-TR" dirty="0"/>
              <a:t> y’nin</a:t>
            </a:r>
            <a:r>
              <a:rPr lang="en-US" dirty="0"/>
              <a:t> </a:t>
            </a:r>
            <a:r>
              <a:rPr lang="en-US" dirty="0" err="1"/>
              <a:t>tanımlanması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251374" y="1222109"/>
                <a:ext cx="6549870" cy="490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r-TR" sz="2400" dirty="0">
                    <a:latin typeface="Century Schoolbook" charset="0"/>
                    <a:ea typeface="Century Schoolbook" charset="0"/>
                    <a:cs typeface="Century Schoolbook" charset="0"/>
                  </a:rPr>
                  <a:t>Pozisyon</a:t>
                </a:r>
                <a:r>
                  <a:rPr lang="en-US" sz="2400" dirty="0">
                    <a:latin typeface="Century Schoolbook" charset="0"/>
                    <a:ea typeface="Century Schoolbook" charset="0"/>
                    <a:cs typeface="Century Schoolbook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entury Schoolbook" charset="0"/>
                            <a:cs typeface="Century Schoolbook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entury Schoolbook" charset="0"/>
                            <a:cs typeface="Century Schoolbook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entury Schoolbook" charset="0"/>
                            <a:cs typeface="Century Schoolbook" charset="0"/>
                          </a:rPr>
                          <m:t>𝑥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entury Schoolbook" charset="0"/>
                        <a:cs typeface="Century Schoolbook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entury Schoolbook" charset="0"/>
                            <a:cs typeface="Century Schoolbook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entury Schoolbook" charset="0"/>
                            <a:cs typeface="Century Schoolbook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entury Schoolbook" charset="0"/>
                            <a:cs typeface="Century Schoolbook" charset="0"/>
                          </a:rPr>
                          <m:t>𝑦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entury Schoolbook" charset="0"/>
                        <a:cs typeface="Century Schoolbook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entury Schoolbook" charset="0"/>
                            <a:cs typeface="Century Schoolbook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entury Schoolbook" charset="0"/>
                            <a:cs typeface="Century Schoolbook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entury Schoolbook" charset="0"/>
                            <a:cs typeface="Century Schoolbook" charset="0"/>
                          </a:rPr>
                          <m:t>h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entury Schoolbook" charset="0"/>
                        <a:cs typeface="Century Schoolbook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entury Schoolbook" charset="0"/>
                            <a:cs typeface="Century Schoolbook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entury Schoolbook" charset="0"/>
                            <a:cs typeface="Century Schoolbook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entury Schoolbook" charset="0"/>
                            <a:cs typeface="Century Schoolbook" charset="0"/>
                          </a:rPr>
                          <m:t>𝑤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Century Schoolbook" charset="0"/>
                        <a:cs typeface="Century Schoolbook" charset="0"/>
                      </a:rPr>
                      <m:t>, </m:t>
                    </m:r>
                  </m:oMath>
                </a14:m>
                <a:r>
                  <a:rPr lang="tr-TR" sz="2400" dirty="0">
                    <a:latin typeface="Century Schoolbook" charset="0"/>
                    <a:ea typeface="Century Schoolbook" charset="0"/>
                    <a:cs typeface="Century Schoolbook" charset="0"/>
                  </a:rPr>
                  <a:t>ve sınıf </a:t>
                </a:r>
                <a:r>
                  <a:rPr lang="tr-TR" sz="2400" dirty="0" err="1">
                    <a:latin typeface="Century Schoolbook" charset="0"/>
                    <a:ea typeface="Century Schoolbook" charset="0"/>
                    <a:cs typeface="Century Schoolbook" charset="0"/>
                  </a:rPr>
                  <a:t>etikletleri</a:t>
                </a:r>
                <a:r>
                  <a:rPr lang="tr-TR" sz="2400" dirty="0">
                    <a:latin typeface="Century Schoolbook" charset="0"/>
                    <a:ea typeface="Century Schoolbook" charset="0"/>
                    <a:cs typeface="Century Schoolbook" charset="0"/>
                  </a:rPr>
                  <a:t> </a:t>
                </a:r>
                <a:r>
                  <a:rPr lang="en-US" sz="2400" dirty="0">
                    <a:latin typeface="Century Schoolbook" charset="0"/>
                    <a:ea typeface="Century Schoolbook" charset="0"/>
                    <a:cs typeface="Century Schoolbook" charset="0"/>
                  </a:rPr>
                  <a:t>(1-4)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374" y="1222109"/>
                <a:ext cx="6549870" cy="490840"/>
              </a:xfrm>
              <a:prstGeom prst="rect">
                <a:avLst/>
              </a:prstGeom>
              <a:blipFill>
                <a:blip r:embed="rId2"/>
                <a:stretch>
                  <a:fillRect l="-1395" t="-11111" r="-558" b="-19753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930" r="11163"/>
          <a:stretch/>
        </p:blipFill>
        <p:spPr>
          <a:xfrm>
            <a:off x="9236467" y="1863008"/>
            <a:ext cx="1797978" cy="18012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0289" t="36081" r="27586" b="-1"/>
          <a:stretch/>
        </p:blipFill>
        <p:spPr>
          <a:xfrm>
            <a:off x="6811764" y="1819489"/>
            <a:ext cx="1844326" cy="18447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ABF1927-864F-464F-96F8-253BBFF5C022}"/>
                  </a:ext>
                </a:extLst>
              </p14:cNvPr>
              <p14:cNvContentPartPr/>
              <p14:nvPr/>
            </p14:nvContentPartPr>
            <p14:xfrm>
              <a:off x="3575160" y="3460680"/>
              <a:ext cx="2876760" cy="2692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ABF1927-864F-464F-96F8-253BBFF5C02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1840" y="1298880"/>
                <a:ext cx="10877760" cy="486396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09E8EE6F-6F0F-991F-1C17-61B8F3F6310D}"/>
              </a:ext>
            </a:extLst>
          </p:cNvPr>
          <p:cNvGrpSpPr/>
          <p:nvPr/>
        </p:nvGrpSpPr>
        <p:grpSpPr>
          <a:xfrm>
            <a:off x="575101" y="1508443"/>
            <a:ext cx="2359941" cy="1788272"/>
            <a:chOff x="2033335" y="4535905"/>
            <a:chExt cx="2359941" cy="178827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F33ABF-AACC-598E-1043-749E016C4B0F}"/>
                </a:ext>
              </a:extLst>
            </p:cNvPr>
            <p:cNvSpPr txBox="1"/>
            <p:nvPr/>
          </p:nvSpPr>
          <p:spPr>
            <a:xfrm>
              <a:off x="2033335" y="4535905"/>
              <a:ext cx="14382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1 -  </a:t>
              </a:r>
              <a:r>
                <a:rPr lang="tr-TR" sz="2400" dirty="0">
                  <a:latin typeface="Century Schoolbook" charset="0"/>
                  <a:ea typeface="Century Schoolbook" charset="0"/>
                  <a:cs typeface="Century Schoolbook" charset="0"/>
                </a:rPr>
                <a:t>Yaya</a:t>
              </a:r>
              <a:endParaRPr lang="en-US" sz="24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AF6F0E-2CE3-BC8B-2217-6DA6D95A6A1C}"/>
                </a:ext>
              </a:extLst>
            </p:cNvPr>
            <p:cNvSpPr txBox="1"/>
            <p:nvPr/>
          </p:nvSpPr>
          <p:spPr>
            <a:xfrm>
              <a:off x="2033335" y="4978107"/>
              <a:ext cx="13805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2 -  </a:t>
              </a:r>
              <a:r>
                <a:rPr lang="tr-TR" sz="2400" dirty="0">
                  <a:latin typeface="Century Schoolbook" charset="0"/>
                  <a:ea typeface="Century Schoolbook" charset="0"/>
                  <a:cs typeface="Century Schoolbook" charset="0"/>
                </a:rPr>
                <a:t>Araç</a:t>
              </a:r>
              <a:endParaRPr lang="en-US" sz="24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017A0B-E121-9B04-4E63-67ECBE362656}"/>
                </a:ext>
              </a:extLst>
            </p:cNvPr>
            <p:cNvSpPr txBox="1"/>
            <p:nvPr/>
          </p:nvSpPr>
          <p:spPr>
            <a:xfrm>
              <a:off x="2033335" y="5420309"/>
              <a:ext cx="23599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3 -  </a:t>
              </a:r>
              <a:r>
                <a:rPr lang="tr-TR" sz="2400" dirty="0" err="1">
                  <a:latin typeface="Century Schoolbook" charset="0"/>
                  <a:ea typeface="Century Schoolbook" charset="0"/>
                  <a:cs typeface="Century Schoolbook" charset="0"/>
                </a:rPr>
                <a:t>Motorsiklet</a:t>
              </a:r>
              <a:endParaRPr lang="en-US" sz="24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839E8F-01A5-F08B-948C-57C6DB0503C8}"/>
                </a:ext>
              </a:extLst>
            </p:cNvPr>
            <p:cNvSpPr txBox="1"/>
            <p:nvPr/>
          </p:nvSpPr>
          <p:spPr>
            <a:xfrm>
              <a:off x="2033335" y="5862512"/>
              <a:ext cx="21435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4 -  </a:t>
              </a:r>
              <a:r>
                <a:rPr lang="tr-TR" sz="2400" dirty="0">
                  <a:latin typeface="Century Schoolbook" charset="0"/>
                  <a:ea typeface="Century Schoolbook" charset="0"/>
                  <a:cs typeface="Century Schoolbook" charset="0"/>
                </a:rPr>
                <a:t>Arka plan</a:t>
              </a:r>
              <a:endParaRPr lang="en-US" sz="24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26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/>
              <a:t>Yer </a:t>
            </a:r>
            <a:r>
              <a:rPr lang="en-US" dirty="0" err="1"/>
              <a:t>işareti</a:t>
            </a:r>
            <a:r>
              <a:rPr lang="en-US" dirty="0"/>
              <a:t> </a:t>
            </a:r>
            <a:r>
              <a:rPr lang="en-US" dirty="0" err="1"/>
              <a:t>tespiti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47238" y="4231743"/>
                <a:ext cx="1896353" cy="4908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entury Schoolbook" charset="0"/>
                              <a:cs typeface="Century Schoolbook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𝑥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  <a:ea typeface="Century Schoolbook" charset="0"/>
                          <a:cs typeface="Century Schoolbook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entury Schoolbook" charset="0"/>
                              <a:cs typeface="Century Schoolbook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𝑦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  <a:ea typeface="Century Schoolbook" charset="0"/>
                          <a:cs typeface="Century Schoolbook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entury Schoolbook" charset="0"/>
                              <a:cs typeface="Century Schoolbook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h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  <a:ea typeface="Century Schoolbook" charset="0"/>
                          <a:cs typeface="Century Schoolbook" charset="0"/>
                        </a:rPr>
                        <m:t>,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entury Schoolbook" charset="0"/>
                              <a:cs typeface="Century Schoolbook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238" y="4231743"/>
                <a:ext cx="1896353" cy="490840"/>
              </a:xfrm>
              <a:prstGeom prst="rect">
                <a:avLst/>
              </a:prstGeom>
              <a:blipFill rotWithShape="0">
                <a:blip r:embed="rId2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631" t="2667" r="5014" b="34329"/>
          <a:stretch/>
        </p:blipFill>
        <p:spPr>
          <a:xfrm>
            <a:off x="4699000" y="1640430"/>
            <a:ext cx="2463801" cy="2459326"/>
          </a:xfrm>
          <a:prstGeom prst="rect">
            <a:avLst/>
          </a:prstGeom>
        </p:spPr>
      </p:pic>
      <p:cxnSp>
        <p:nvCxnSpPr>
          <p:cNvPr id="23" name="Elbow Connector 22"/>
          <p:cNvCxnSpPr/>
          <p:nvPr/>
        </p:nvCxnSpPr>
        <p:spPr>
          <a:xfrm flipV="1">
            <a:off x="6072553" y="828095"/>
            <a:ext cx="810146" cy="785446"/>
          </a:xfrm>
          <a:prstGeom prst="bentConnector3">
            <a:avLst>
              <a:gd name="adj1" fmla="val 801"/>
            </a:avLst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937131" y="622895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entury Schoolbook" charset="0"/>
                <a:ea typeface="Century Schoolbook" charset="0"/>
                <a:cs typeface="Century Schoolbook" charset="0"/>
              </a:rPr>
              <a:t>ConvNet</a:t>
            </a:r>
            <a:endParaRPr lang="en-US" dirty="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8105225" y="417761"/>
          <a:ext cx="245999" cy="771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717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" name="Oval 36"/>
          <p:cNvSpPr/>
          <p:nvPr/>
        </p:nvSpPr>
        <p:spPr>
          <a:xfrm>
            <a:off x="8128671" y="429484"/>
            <a:ext cx="182880" cy="1828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8" name="Oval 37"/>
          <p:cNvSpPr/>
          <p:nvPr/>
        </p:nvSpPr>
        <p:spPr>
          <a:xfrm>
            <a:off x="8128671" y="707524"/>
            <a:ext cx="182880" cy="1828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9" name="Oval 38"/>
          <p:cNvSpPr/>
          <p:nvPr/>
        </p:nvSpPr>
        <p:spPr>
          <a:xfrm>
            <a:off x="8128671" y="987173"/>
            <a:ext cx="182880" cy="1828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8392641" y="622895"/>
            <a:ext cx="347818" cy="16189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8373729" y="908101"/>
            <a:ext cx="366730" cy="6759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8799000" y="407566"/>
          <a:ext cx="208280" cy="713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31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8" name="Oval 47"/>
          <p:cNvSpPr/>
          <p:nvPr/>
        </p:nvSpPr>
        <p:spPr>
          <a:xfrm>
            <a:off x="8831619" y="426618"/>
            <a:ext cx="137160" cy="1371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9" name="Oval 48"/>
          <p:cNvSpPr/>
          <p:nvPr/>
        </p:nvSpPr>
        <p:spPr>
          <a:xfrm>
            <a:off x="8831619" y="604699"/>
            <a:ext cx="137160" cy="1371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0" name="Oval 49"/>
          <p:cNvSpPr/>
          <p:nvPr/>
        </p:nvSpPr>
        <p:spPr>
          <a:xfrm>
            <a:off x="8831619" y="960861"/>
            <a:ext cx="137160" cy="1371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1" name="Oval 50"/>
          <p:cNvSpPr/>
          <p:nvPr/>
        </p:nvSpPr>
        <p:spPr>
          <a:xfrm>
            <a:off x="8831620" y="782780"/>
            <a:ext cx="137160" cy="1371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/>
          <a:srcRect l="34577" r="403"/>
          <a:stretch/>
        </p:blipFill>
        <p:spPr>
          <a:xfrm>
            <a:off x="8831619" y="1640430"/>
            <a:ext cx="2460820" cy="24593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30289" t="36081" r="27586" b="-1"/>
          <a:stretch/>
        </p:blipFill>
        <p:spPr>
          <a:xfrm>
            <a:off x="612033" y="1640430"/>
            <a:ext cx="2458756" cy="245932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292760" y="2870093"/>
            <a:ext cx="993239" cy="9723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2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  <p:bldP spid="38" grpId="0" animBg="1"/>
      <p:bldP spid="39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tr-TR" dirty="0"/>
              <a:t>Araç tespit örneği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11919" t="10145" r="13427" b="5652"/>
          <a:stretch/>
        </p:blipFill>
        <p:spPr>
          <a:xfrm>
            <a:off x="8035262" y="3038413"/>
            <a:ext cx="949571" cy="8309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33149" y="878618"/>
            <a:ext cx="2719650" cy="786775"/>
            <a:chOff x="4333149" y="878618"/>
            <a:chExt cx="2719650" cy="786775"/>
          </a:xfrm>
        </p:grpSpPr>
        <p:sp>
          <p:nvSpPr>
            <p:cNvPr id="6" name="TextBox 5"/>
            <p:cNvSpPr txBox="1"/>
            <p:nvPr/>
          </p:nvSpPr>
          <p:spPr>
            <a:xfrm>
              <a:off x="4333149" y="878618"/>
              <a:ext cx="1842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dirty="0">
                  <a:latin typeface="Century Schoolbook" charset="0"/>
                  <a:ea typeface="Century Schoolbook" charset="0"/>
                  <a:cs typeface="Century Schoolbook" charset="0"/>
                </a:rPr>
                <a:t>Eğitim</a:t>
              </a:r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 set</a:t>
              </a:r>
              <a:r>
                <a:rPr lang="tr-TR" sz="2400" dirty="0">
                  <a:latin typeface="Century Schoolbook" charset="0"/>
                  <a:ea typeface="Century Schoolbook" charset="0"/>
                  <a:cs typeface="Century Schoolbook" charset="0"/>
                </a:rPr>
                <a:t>i</a:t>
              </a:r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: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052382" y="1142173"/>
              <a:ext cx="2000417" cy="523220"/>
              <a:chOff x="5136462" y="1310333"/>
              <a:chExt cx="2000417" cy="523220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5136462" y="1310333"/>
                <a:ext cx="3770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x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759853" y="1310333"/>
                <a:ext cx="3770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y</a:t>
                </a: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1534" t="67161" r="40920" b="5426"/>
          <a:stretch/>
        </p:blipFill>
        <p:spPr>
          <a:xfrm>
            <a:off x="4766112" y="1713812"/>
            <a:ext cx="912299" cy="914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675773" y="186265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entury Schoolbook" charset="0"/>
                <a:ea typeface="Century Schoolbook" charset="0"/>
                <a:cs typeface="Century Schoolbook" charset="0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5205" r="15205"/>
          <a:stretch/>
        </p:blipFill>
        <p:spPr>
          <a:xfrm>
            <a:off x="4766112" y="2663521"/>
            <a:ext cx="906360" cy="914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675773" y="282902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entury Schoolbook" charset="0"/>
                <a:ea typeface="Century Schoolbook" charset="0"/>
                <a:cs typeface="Century Schoolbook" charset="0"/>
              </a:rPr>
              <a:t>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4757940" y="4562937"/>
            <a:ext cx="906360" cy="9144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675773" y="476175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6112" y="5512646"/>
            <a:ext cx="906360" cy="914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686192" y="572811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0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00" y="2258640"/>
            <a:ext cx="2459326" cy="2459326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052226" y="3296892"/>
            <a:ext cx="692727" cy="5449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382263" y="3223003"/>
            <a:ext cx="809772" cy="4618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6112" y="3613229"/>
            <a:ext cx="915560" cy="914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675773" y="379538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entury Schoolbook" charset="0"/>
                <a:ea typeface="Century Schoolbook" charset="0"/>
                <a:cs typeface="Century Schoolbook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63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/>
      <p:bldP spid="30" grpId="0"/>
      <p:bldP spid="31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tr-TR" dirty="0"/>
              <a:t>Kayan pencere tespiti</a:t>
            </a:r>
            <a:endParaRPr lang="en-US" dirty="0"/>
          </a:p>
        </p:txBody>
      </p:sp>
      <p:sp>
        <p:nvSpPr>
          <p:cNvPr id="127" name="Rectangle 126"/>
          <p:cNvSpPr/>
          <p:nvPr/>
        </p:nvSpPr>
        <p:spPr>
          <a:xfrm>
            <a:off x="1803550" y="4763047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5817370" y="4763047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9870963" y="4708749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58" y="1660754"/>
            <a:ext cx="2877722" cy="2877722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74" y="1660754"/>
            <a:ext cx="2877722" cy="2877722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516" y="1656521"/>
            <a:ext cx="2877722" cy="2877722"/>
          </a:xfrm>
          <a:prstGeom prst="rect">
            <a:avLst/>
          </a:prstGeom>
        </p:spPr>
      </p:pic>
      <p:sp>
        <p:nvSpPr>
          <p:cNvPr id="133" name="Rectangle 132"/>
          <p:cNvSpPr/>
          <p:nvPr/>
        </p:nvSpPr>
        <p:spPr>
          <a:xfrm>
            <a:off x="627258" y="1660754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1088267" y="1660754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1549276" y="1660754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2010285" y="1660754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2471294" y="1658864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2932304" y="1658864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627258" y="2033673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1088267" y="2033673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1549276" y="2033673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ectangle 248"/>
          <p:cNvSpPr/>
          <p:nvPr/>
        </p:nvSpPr>
        <p:spPr>
          <a:xfrm>
            <a:off x="2010285" y="2033673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ectangle 263"/>
          <p:cNvSpPr/>
          <p:nvPr/>
        </p:nvSpPr>
        <p:spPr>
          <a:xfrm>
            <a:off x="2471294" y="2031783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 264"/>
          <p:cNvSpPr/>
          <p:nvPr/>
        </p:nvSpPr>
        <p:spPr>
          <a:xfrm>
            <a:off x="2932304" y="2031783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ectangle 265"/>
          <p:cNvSpPr/>
          <p:nvPr/>
        </p:nvSpPr>
        <p:spPr>
          <a:xfrm>
            <a:off x="627258" y="2417444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Rectangle 266"/>
          <p:cNvSpPr/>
          <p:nvPr/>
        </p:nvSpPr>
        <p:spPr>
          <a:xfrm>
            <a:off x="1088267" y="2417444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Rectangle 267"/>
          <p:cNvSpPr/>
          <p:nvPr/>
        </p:nvSpPr>
        <p:spPr>
          <a:xfrm>
            <a:off x="1549276" y="2417444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Rectangle 268"/>
          <p:cNvSpPr/>
          <p:nvPr/>
        </p:nvSpPr>
        <p:spPr>
          <a:xfrm>
            <a:off x="2010285" y="2417444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Rectangle 269"/>
          <p:cNvSpPr/>
          <p:nvPr/>
        </p:nvSpPr>
        <p:spPr>
          <a:xfrm>
            <a:off x="2471294" y="2415554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Rectangle 270"/>
          <p:cNvSpPr/>
          <p:nvPr/>
        </p:nvSpPr>
        <p:spPr>
          <a:xfrm>
            <a:off x="2932304" y="2415554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Rectangle 271"/>
          <p:cNvSpPr/>
          <p:nvPr/>
        </p:nvSpPr>
        <p:spPr>
          <a:xfrm>
            <a:off x="627258" y="2817034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Rectangle 272"/>
          <p:cNvSpPr/>
          <p:nvPr/>
        </p:nvSpPr>
        <p:spPr>
          <a:xfrm>
            <a:off x="1088267" y="2817034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Rectangle 273"/>
          <p:cNvSpPr/>
          <p:nvPr/>
        </p:nvSpPr>
        <p:spPr>
          <a:xfrm>
            <a:off x="1549276" y="2817034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Rectangle 274"/>
          <p:cNvSpPr/>
          <p:nvPr/>
        </p:nvSpPr>
        <p:spPr>
          <a:xfrm>
            <a:off x="2010285" y="2817034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Rectangle 275"/>
          <p:cNvSpPr/>
          <p:nvPr/>
        </p:nvSpPr>
        <p:spPr>
          <a:xfrm>
            <a:off x="2471294" y="2815144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Rectangle 276"/>
          <p:cNvSpPr/>
          <p:nvPr/>
        </p:nvSpPr>
        <p:spPr>
          <a:xfrm>
            <a:off x="2932304" y="2815144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Rectangle 277"/>
          <p:cNvSpPr/>
          <p:nvPr/>
        </p:nvSpPr>
        <p:spPr>
          <a:xfrm>
            <a:off x="627258" y="3184617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ectangle 278"/>
          <p:cNvSpPr/>
          <p:nvPr/>
        </p:nvSpPr>
        <p:spPr>
          <a:xfrm>
            <a:off x="1088267" y="3184617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Rectangle 279"/>
          <p:cNvSpPr/>
          <p:nvPr/>
        </p:nvSpPr>
        <p:spPr>
          <a:xfrm>
            <a:off x="1549276" y="3184617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Rectangle 280"/>
          <p:cNvSpPr/>
          <p:nvPr/>
        </p:nvSpPr>
        <p:spPr>
          <a:xfrm>
            <a:off x="2010285" y="3184617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Rectangle 281"/>
          <p:cNvSpPr/>
          <p:nvPr/>
        </p:nvSpPr>
        <p:spPr>
          <a:xfrm>
            <a:off x="2471294" y="3182727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Rectangle 282"/>
          <p:cNvSpPr/>
          <p:nvPr/>
        </p:nvSpPr>
        <p:spPr>
          <a:xfrm>
            <a:off x="2932304" y="3182727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Rectangle 283"/>
          <p:cNvSpPr/>
          <p:nvPr/>
        </p:nvSpPr>
        <p:spPr>
          <a:xfrm>
            <a:off x="627258" y="3609358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Rectangle 284"/>
          <p:cNvSpPr/>
          <p:nvPr/>
        </p:nvSpPr>
        <p:spPr>
          <a:xfrm>
            <a:off x="1088267" y="3609358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Rectangle 285"/>
          <p:cNvSpPr/>
          <p:nvPr/>
        </p:nvSpPr>
        <p:spPr>
          <a:xfrm>
            <a:off x="1549276" y="3609358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Rectangle 286"/>
          <p:cNvSpPr/>
          <p:nvPr/>
        </p:nvSpPr>
        <p:spPr>
          <a:xfrm>
            <a:off x="2010285" y="3609358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Rectangle 287"/>
          <p:cNvSpPr/>
          <p:nvPr/>
        </p:nvSpPr>
        <p:spPr>
          <a:xfrm>
            <a:off x="2471294" y="3607468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ectangle 288"/>
          <p:cNvSpPr/>
          <p:nvPr/>
        </p:nvSpPr>
        <p:spPr>
          <a:xfrm>
            <a:off x="2932304" y="3607468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Rectangle 289"/>
          <p:cNvSpPr/>
          <p:nvPr/>
        </p:nvSpPr>
        <p:spPr>
          <a:xfrm>
            <a:off x="627258" y="3989836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Rectangle 290"/>
          <p:cNvSpPr/>
          <p:nvPr/>
        </p:nvSpPr>
        <p:spPr>
          <a:xfrm>
            <a:off x="1088267" y="3989836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ectangle 291"/>
          <p:cNvSpPr/>
          <p:nvPr/>
        </p:nvSpPr>
        <p:spPr>
          <a:xfrm>
            <a:off x="1549276" y="3989836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ectangle 292"/>
          <p:cNvSpPr/>
          <p:nvPr/>
        </p:nvSpPr>
        <p:spPr>
          <a:xfrm>
            <a:off x="2010285" y="3989836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ectangle 293"/>
          <p:cNvSpPr/>
          <p:nvPr/>
        </p:nvSpPr>
        <p:spPr>
          <a:xfrm>
            <a:off x="2471294" y="3987946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ectangle 294"/>
          <p:cNvSpPr/>
          <p:nvPr/>
        </p:nvSpPr>
        <p:spPr>
          <a:xfrm>
            <a:off x="2932304" y="3987946"/>
            <a:ext cx="548640" cy="548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/>
          <p:cNvSpPr/>
          <p:nvPr/>
        </p:nvSpPr>
        <p:spPr>
          <a:xfrm>
            <a:off x="4741174" y="1658864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Rectangle 296"/>
          <p:cNvSpPr/>
          <p:nvPr/>
        </p:nvSpPr>
        <p:spPr>
          <a:xfrm>
            <a:off x="5249025" y="1658864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/>
        </p:nvSpPr>
        <p:spPr>
          <a:xfrm>
            <a:off x="5756876" y="1658864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6264727" y="1658864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Rectangle 299"/>
          <p:cNvSpPr/>
          <p:nvPr/>
        </p:nvSpPr>
        <p:spPr>
          <a:xfrm>
            <a:off x="6772577" y="1658864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Rectangle 300"/>
          <p:cNvSpPr/>
          <p:nvPr/>
        </p:nvSpPr>
        <p:spPr>
          <a:xfrm>
            <a:off x="4741174" y="2207504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Rectangle 301"/>
          <p:cNvSpPr/>
          <p:nvPr/>
        </p:nvSpPr>
        <p:spPr>
          <a:xfrm>
            <a:off x="5249025" y="2207504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3" name="Rectangle 302"/>
          <p:cNvSpPr/>
          <p:nvPr/>
        </p:nvSpPr>
        <p:spPr>
          <a:xfrm>
            <a:off x="5756876" y="2207504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Rectangle 303"/>
          <p:cNvSpPr/>
          <p:nvPr/>
        </p:nvSpPr>
        <p:spPr>
          <a:xfrm>
            <a:off x="6264727" y="2207504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Rectangle 304"/>
          <p:cNvSpPr/>
          <p:nvPr/>
        </p:nvSpPr>
        <p:spPr>
          <a:xfrm>
            <a:off x="6772577" y="2207504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6" name="Rectangle 305"/>
          <p:cNvSpPr/>
          <p:nvPr/>
        </p:nvSpPr>
        <p:spPr>
          <a:xfrm>
            <a:off x="4741174" y="2759799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Rectangle 306"/>
          <p:cNvSpPr/>
          <p:nvPr/>
        </p:nvSpPr>
        <p:spPr>
          <a:xfrm>
            <a:off x="5249025" y="2759799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Rectangle 307"/>
          <p:cNvSpPr/>
          <p:nvPr/>
        </p:nvSpPr>
        <p:spPr>
          <a:xfrm>
            <a:off x="5756876" y="2759799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Rectangle 308"/>
          <p:cNvSpPr/>
          <p:nvPr/>
        </p:nvSpPr>
        <p:spPr>
          <a:xfrm>
            <a:off x="6264727" y="2759799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Rectangle 309"/>
          <p:cNvSpPr/>
          <p:nvPr/>
        </p:nvSpPr>
        <p:spPr>
          <a:xfrm>
            <a:off x="6772577" y="2759799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Rectangle 310"/>
          <p:cNvSpPr/>
          <p:nvPr/>
        </p:nvSpPr>
        <p:spPr>
          <a:xfrm>
            <a:off x="4741174" y="3269344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Rectangle 311"/>
          <p:cNvSpPr/>
          <p:nvPr/>
        </p:nvSpPr>
        <p:spPr>
          <a:xfrm>
            <a:off x="5249025" y="3269344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Rectangle 312"/>
          <p:cNvSpPr/>
          <p:nvPr/>
        </p:nvSpPr>
        <p:spPr>
          <a:xfrm>
            <a:off x="5756876" y="3269344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ectangle 313"/>
          <p:cNvSpPr/>
          <p:nvPr/>
        </p:nvSpPr>
        <p:spPr>
          <a:xfrm>
            <a:off x="6264727" y="3269344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Rectangle 314"/>
          <p:cNvSpPr/>
          <p:nvPr/>
        </p:nvSpPr>
        <p:spPr>
          <a:xfrm>
            <a:off x="6772577" y="3269344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Rectangle 315"/>
          <p:cNvSpPr/>
          <p:nvPr/>
        </p:nvSpPr>
        <p:spPr>
          <a:xfrm>
            <a:off x="4741174" y="3777001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Rectangle 316"/>
          <p:cNvSpPr/>
          <p:nvPr/>
        </p:nvSpPr>
        <p:spPr>
          <a:xfrm>
            <a:off x="5249025" y="3777001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Rectangle 317"/>
          <p:cNvSpPr/>
          <p:nvPr/>
        </p:nvSpPr>
        <p:spPr>
          <a:xfrm>
            <a:off x="5756876" y="3777001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ectangle 318"/>
          <p:cNvSpPr/>
          <p:nvPr/>
        </p:nvSpPr>
        <p:spPr>
          <a:xfrm>
            <a:off x="6264727" y="3777001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ectangle 319"/>
          <p:cNvSpPr/>
          <p:nvPr/>
        </p:nvSpPr>
        <p:spPr>
          <a:xfrm>
            <a:off x="6772577" y="3777001"/>
            <a:ext cx="845215" cy="7595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Rectangle 320"/>
          <p:cNvSpPr/>
          <p:nvPr/>
        </p:nvSpPr>
        <p:spPr>
          <a:xfrm>
            <a:off x="9015412" y="1658102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ectangle 321"/>
          <p:cNvSpPr/>
          <p:nvPr/>
        </p:nvSpPr>
        <p:spPr>
          <a:xfrm>
            <a:off x="9576204" y="1658102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Rectangle 322"/>
          <p:cNvSpPr/>
          <p:nvPr/>
        </p:nvSpPr>
        <p:spPr>
          <a:xfrm>
            <a:off x="10136996" y="1658102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ectangle 323"/>
          <p:cNvSpPr/>
          <p:nvPr/>
        </p:nvSpPr>
        <p:spPr>
          <a:xfrm>
            <a:off x="10697788" y="1658102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ectangle 324"/>
          <p:cNvSpPr/>
          <p:nvPr/>
        </p:nvSpPr>
        <p:spPr>
          <a:xfrm>
            <a:off x="9015412" y="2318856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ectangle 325"/>
          <p:cNvSpPr/>
          <p:nvPr/>
        </p:nvSpPr>
        <p:spPr>
          <a:xfrm>
            <a:off x="9576204" y="2318856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Rectangle 326"/>
          <p:cNvSpPr/>
          <p:nvPr/>
        </p:nvSpPr>
        <p:spPr>
          <a:xfrm>
            <a:off x="10136996" y="2318856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ectangle 327"/>
          <p:cNvSpPr/>
          <p:nvPr/>
        </p:nvSpPr>
        <p:spPr>
          <a:xfrm>
            <a:off x="10697788" y="2318856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Rectangle 328"/>
          <p:cNvSpPr/>
          <p:nvPr/>
        </p:nvSpPr>
        <p:spPr>
          <a:xfrm>
            <a:off x="9015412" y="2813583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Rectangle 329"/>
          <p:cNvSpPr/>
          <p:nvPr/>
        </p:nvSpPr>
        <p:spPr>
          <a:xfrm>
            <a:off x="9576204" y="2813583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Rectangle 330"/>
          <p:cNvSpPr/>
          <p:nvPr/>
        </p:nvSpPr>
        <p:spPr>
          <a:xfrm>
            <a:off x="10136996" y="2813583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Rectangle 331"/>
          <p:cNvSpPr/>
          <p:nvPr/>
        </p:nvSpPr>
        <p:spPr>
          <a:xfrm>
            <a:off x="10697788" y="2813583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3" name="Rectangle 332"/>
          <p:cNvSpPr/>
          <p:nvPr/>
        </p:nvSpPr>
        <p:spPr>
          <a:xfrm>
            <a:off x="9015412" y="3387242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4" name="Rectangle 333"/>
          <p:cNvSpPr/>
          <p:nvPr/>
        </p:nvSpPr>
        <p:spPr>
          <a:xfrm>
            <a:off x="9576204" y="3387242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Rectangle 334"/>
          <p:cNvSpPr/>
          <p:nvPr/>
        </p:nvSpPr>
        <p:spPr>
          <a:xfrm>
            <a:off x="10136996" y="3387242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Rectangle 335"/>
          <p:cNvSpPr/>
          <p:nvPr/>
        </p:nvSpPr>
        <p:spPr>
          <a:xfrm>
            <a:off x="10697788" y="3387242"/>
            <a:ext cx="1168828" cy="1147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3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5" fill="hold">
                      <p:stCondLst>
                        <p:cond delay="indefinite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5" fill="hold">
                      <p:stCondLst>
                        <p:cond delay="indefinite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9" fill="hold">
                      <p:stCondLst>
                        <p:cond delay="indefinite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3" fill="hold">
                      <p:stCondLst>
                        <p:cond delay="indefinite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7" fill="hold">
                      <p:stCondLst>
                        <p:cond delay="indefinite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1" fill="hold">
                      <p:stCondLst>
                        <p:cond delay="indefinite"/>
                      </p:stCondLst>
                      <p:childTnLst>
                        <p:par>
                          <p:cTn id="672" fill="hold">
                            <p:stCondLst>
                              <p:cond delay="0"/>
                            </p:stCondLst>
                            <p:childTnLst>
                              <p:par>
                                <p:cTn id="6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5" fill="hold">
                      <p:stCondLst>
                        <p:cond delay="indefinite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7" fill="hold">
                      <p:stCondLst>
                        <p:cond delay="indefinite"/>
                      </p:stCondLst>
                      <p:childTnLst>
                        <p:par>
                          <p:cTn id="688" fill="hold">
                            <p:stCondLst>
                              <p:cond delay="0"/>
                            </p:stCondLst>
                            <p:childTnLst>
                              <p:par>
                                <p:cTn id="6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128" grpId="0" animBg="1"/>
      <p:bldP spid="129" grpId="0" animBg="1"/>
      <p:bldP spid="133" grpId="0" animBg="1"/>
      <p:bldP spid="133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249" grpId="0" animBg="1"/>
      <p:bldP spid="249" grpId="1" animBg="1"/>
      <p:bldP spid="264" grpId="0" animBg="1"/>
      <p:bldP spid="264" grpId="1" animBg="1"/>
      <p:bldP spid="265" grpId="0" animBg="1"/>
      <p:bldP spid="265" grpId="1" animBg="1"/>
      <p:bldP spid="266" grpId="0" animBg="1"/>
      <p:bldP spid="266" grpId="1" animBg="1"/>
      <p:bldP spid="267" grpId="0" animBg="1"/>
      <p:bldP spid="267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 animBg="1"/>
      <p:bldP spid="286" grpId="1" animBg="1"/>
      <p:bldP spid="287" grpId="0" animBg="1"/>
      <p:bldP spid="287" grpId="1" animBg="1"/>
      <p:bldP spid="288" grpId="0" animBg="1"/>
      <p:bldP spid="288" grpId="1" animBg="1"/>
      <p:bldP spid="289" grpId="0" animBg="1"/>
      <p:bldP spid="289" grpId="1" animBg="1"/>
      <p:bldP spid="290" grpId="0" animBg="1"/>
      <p:bldP spid="290" grpId="1" animBg="1"/>
      <p:bldP spid="291" grpId="0" animBg="1"/>
      <p:bldP spid="291" grpId="1" animBg="1"/>
      <p:bldP spid="292" grpId="0" animBg="1"/>
      <p:bldP spid="292" grpId="1" animBg="1"/>
      <p:bldP spid="293" grpId="0" animBg="1"/>
      <p:bldP spid="293" grpId="1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7" grpId="0" animBg="1"/>
      <p:bldP spid="297" grpId="1" animBg="1"/>
      <p:bldP spid="298" grpId="0" animBg="1"/>
      <p:bldP spid="298" grpId="1" animBg="1"/>
      <p:bldP spid="299" grpId="0" animBg="1"/>
      <p:bldP spid="299" grpId="1" animBg="1"/>
      <p:bldP spid="300" grpId="0" animBg="1"/>
      <p:bldP spid="300" grpId="1" animBg="1"/>
      <p:bldP spid="301" grpId="0" animBg="1"/>
      <p:bldP spid="301" grpId="1" animBg="1"/>
      <p:bldP spid="302" grpId="0" animBg="1"/>
      <p:bldP spid="302" grpId="1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1" grpId="1" animBg="1"/>
      <p:bldP spid="312" grpId="0" animBg="1"/>
      <p:bldP spid="312" grpId="1" animBg="1"/>
      <p:bldP spid="313" grpId="0" animBg="1"/>
      <p:bldP spid="313" grpId="1" animBg="1"/>
      <p:bldP spid="314" grpId="0" animBg="1"/>
      <p:bldP spid="314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  <p:bldP spid="318" grpId="0" animBg="1"/>
      <p:bldP spid="318" grpId="1" animBg="1"/>
      <p:bldP spid="319" grpId="0" animBg="1"/>
      <p:bldP spid="319" grpId="1" animBg="1"/>
      <p:bldP spid="320" grpId="0" animBg="1"/>
      <p:bldP spid="320" grpId="1" animBg="1"/>
      <p:bldP spid="321" grpId="0" animBg="1"/>
      <p:bldP spid="321" grpId="1" animBg="1"/>
      <p:bldP spid="322" grpId="0" animBg="1"/>
      <p:bldP spid="322" grpId="1" animBg="1"/>
      <p:bldP spid="323" grpId="0" animBg="1"/>
      <p:bldP spid="323" grpId="1" animBg="1"/>
      <p:bldP spid="324" grpId="0" animBg="1"/>
      <p:bldP spid="324" grpId="1" animBg="1"/>
      <p:bldP spid="325" grpId="0" animBg="1"/>
      <p:bldP spid="325" grpId="1" animBg="1"/>
      <p:bldP spid="326" grpId="0" animBg="1"/>
      <p:bldP spid="326" grpId="1" animBg="1"/>
      <p:bldP spid="327" grpId="0" animBg="1"/>
      <p:bldP spid="327" grpId="1" animBg="1"/>
      <p:bldP spid="328" grpId="0" animBg="1"/>
      <p:bldP spid="328" grpId="1" animBg="1"/>
      <p:bldP spid="329" grpId="0" animBg="1"/>
      <p:bldP spid="329" grpId="1" animBg="1"/>
      <p:bldP spid="330" grpId="0" animBg="1"/>
      <p:bldP spid="330" grpId="1" animBg="1"/>
      <p:bldP spid="331" grpId="0" animBg="1"/>
      <p:bldP spid="331" grpId="1" animBg="1"/>
      <p:bldP spid="332" grpId="0" animBg="1"/>
      <p:bldP spid="332" grpId="1" animBg="1"/>
      <p:bldP spid="333" grpId="0" animBg="1"/>
      <p:bldP spid="333" grpId="1" animBg="1"/>
      <p:bldP spid="334" grpId="0" animBg="1"/>
      <p:bldP spid="334" grpId="1" animBg="1"/>
      <p:bldP spid="335" grpId="0" animBg="1"/>
      <p:bldP spid="335" grpId="1" animBg="1"/>
      <p:bldP spid="336" grpId="0" animBg="1"/>
      <p:bldP spid="33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>
            <a:normAutofit/>
          </a:bodyPr>
          <a:lstStyle/>
          <a:p>
            <a:r>
              <a:rPr lang="tr-TR" dirty="0"/>
              <a:t>Tam bağlantı katmanını </a:t>
            </a:r>
            <a:r>
              <a:rPr lang="tr-TR" dirty="0" err="1"/>
              <a:t>evrişimli</a:t>
            </a:r>
            <a:r>
              <a:rPr lang="tr-TR" dirty="0"/>
              <a:t> katmanlara çevirme</a:t>
            </a:r>
            <a:endParaRPr lang="en-US" dirty="0"/>
          </a:p>
        </p:txBody>
      </p:sp>
      <p:grpSp>
        <p:nvGrpSpPr>
          <p:cNvPr id="81" name="Group 80"/>
          <p:cNvGrpSpPr/>
          <p:nvPr/>
        </p:nvGrpSpPr>
        <p:grpSpPr>
          <a:xfrm>
            <a:off x="2489901" y="1350788"/>
            <a:ext cx="1798320" cy="1939667"/>
            <a:chOff x="2489901" y="1350788"/>
            <a:chExt cx="1798320" cy="1939667"/>
          </a:xfrm>
        </p:grpSpPr>
        <p:sp>
          <p:nvSpPr>
            <p:cNvPr id="35" name="Cube 34"/>
            <p:cNvSpPr/>
            <p:nvPr/>
          </p:nvSpPr>
          <p:spPr>
            <a:xfrm>
              <a:off x="2832537" y="1350788"/>
              <a:ext cx="1455684" cy="1434454"/>
            </a:xfrm>
            <a:prstGeom prst="cube">
              <a:avLst>
                <a:gd name="adj" fmla="val 3305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2489901" y="2890345"/>
                  <a:ext cx="168828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charset="0"/>
                          </a:rPr>
                          <m:t>10 × 10 × 16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9901" y="2890345"/>
                  <a:ext cx="1688283" cy="400110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t="-98485" b="-1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3" name="Group 82"/>
          <p:cNvGrpSpPr/>
          <p:nvPr/>
        </p:nvGrpSpPr>
        <p:grpSpPr>
          <a:xfrm>
            <a:off x="5299933" y="1508442"/>
            <a:ext cx="1402948" cy="1782013"/>
            <a:chOff x="5299933" y="1508442"/>
            <a:chExt cx="1402948" cy="1782013"/>
          </a:xfrm>
        </p:grpSpPr>
        <p:sp>
          <p:nvSpPr>
            <p:cNvPr id="38" name="Cube 37"/>
            <p:cNvSpPr/>
            <p:nvPr/>
          </p:nvSpPr>
          <p:spPr>
            <a:xfrm>
              <a:off x="5360275" y="1508442"/>
              <a:ext cx="1282264" cy="1276799"/>
            </a:xfrm>
            <a:prstGeom prst="cube">
              <a:avLst>
                <a:gd name="adj" fmla="val 3892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5299933" y="2890345"/>
                  <a:ext cx="140294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charset="0"/>
                          </a:rPr>
                          <m:t>5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× 5 × 16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9933" y="2890345"/>
                  <a:ext cx="1402948" cy="40011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98485" b="-1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roup 77"/>
          <p:cNvGrpSpPr/>
          <p:nvPr/>
        </p:nvGrpSpPr>
        <p:grpSpPr>
          <a:xfrm>
            <a:off x="182880" y="1350788"/>
            <a:ext cx="1593368" cy="1939667"/>
            <a:chOff x="182880" y="1350788"/>
            <a:chExt cx="1593368" cy="1939667"/>
          </a:xfrm>
        </p:grpSpPr>
        <p:sp>
          <p:nvSpPr>
            <p:cNvPr id="9" name="Cube 8"/>
            <p:cNvSpPr/>
            <p:nvPr/>
          </p:nvSpPr>
          <p:spPr>
            <a:xfrm>
              <a:off x="283779" y="1350788"/>
              <a:ext cx="1492469" cy="1434454"/>
            </a:xfrm>
            <a:prstGeom prst="cube">
              <a:avLst>
                <a:gd name="adj" fmla="val 375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82880" y="2890345"/>
                  <a:ext cx="15456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charset="0"/>
                          </a:rPr>
                          <m:t>14 × 14 × 3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880" y="2890345"/>
                  <a:ext cx="1545616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98485" b="-1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0" name="Group 79"/>
          <p:cNvGrpSpPr/>
          <p:nvPr/>
        </p:nvGrpSpPr>
        <p:grpSpPr>
          <a:xfrm>
            <a:off x="1776248" y="2144110"/>
            <a:ext cx="931591" cy="531403"/>
            <a:chOff x="1776248" y="2144110"/>
            <a:chExt cx="931591" cy="531403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1870841" y="2144110"/>
              <a:ext cx="72521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776248" y="2275403"/>
                  <a:ext cx="93159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charset="0"/>
                          </a:rPr>
                          <m:t>5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× 5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6248" y="2275403"/>
                  <a:ext cx="931591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" name="Group 81"/>
          <p:cNvGrpSpPr/>
          <p:nvPr/>
        </p:nvGrpSpPr>
        <p:grpSpPr>
          <a:xfrm>
            <a:off x="4263470" y="1594703"/>
            <a:ext cx="1321196" cy="1054621"/>
            <a:chOff x="4263470" y="1594703"/>
            <a:chExt cx="1321196" cy="1054621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4461641" y="2128344"/>
              <a:ext cx="72521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4412917" y="2249214"/>
                  <a:ext cx="82266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× 2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2917" y="2249214"/>
                  <a:ext cx="822661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98485" b="-1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/>
            <p:cNvSpPr txBox="1"/>
            <p:nvPr/>
          </p:nvSpPr>
          <p:spPr>
            <a:xfrm>
              <a:off x="4263470" y="1594703"/>
              <a:ext cx="13211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Century Schoolbook" charset="0"/>
                  <a:ea typeface="Century Schoolbook" charset="0"/>
                  <a:cs typeface="Century Schoolbook" charset="0"/>
                </a:rPr>
                <a:t>MAX POOL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800193" y="1596580"/>
            <a:ext cx="725214" cy="537020"/>
            <a:chOff x="6800193" y="1596580"/>
            <a:chExt cx="725214" cy="537020"/>
          </a:xfrm>
        </p:grpSpPr>
        <p:cxnSp>
          <p:nvCxnSpPr>
            <p:cNvPr id="40" name="Straight Arrow Connector 39"/>
            <p:cNvCxnSpPr/>
            <p:nvPr/>
          </p:nvCxnSpPr>
          <p:spPr>
            <a:xfrm>
              <a:off x="6800193" y="2133600"/>
              <a:ext cx="72521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6928601" y="159658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Century Schoolbook" charset="0"/>
                  <a:ea typeface="Century Schoolbook" charset="0"/>
                  <a:cs typeface="Century Schoolbook" charset="0"/>
                </a:rPr>
                <a:t>FC</a:t>
              </a:r>
              <a:endParaRPr lang="en-US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8204706" y="1594703"/>
            <a:ext cx="725214" cy="549407"/>
            <a:chOff x="8204706" y="1594703"/>
            <a:chExt cx="725214" cy="549407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8204706" y="2144110"/>
              <a:ext cx="72521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8333114" y="1594703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Century Schoolbook" charset="0"/>
                  <a:ea typeface="Century Schoolbook" charset="0"/>
                  <a:cs typeface="Century Schoolbook" charset="0"/>
                </a:rPr>
                <a:t>FC</a:t>
              </a:r>
              <a:endParaRPr lang="en-US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9512016" y="1974577"/>
            <a:ext cx="1922905" cy="1243174"/>
            <a:chOff x="9512016" y="1974577"/>
            <a:chExt cx="1922905" cy="1243174"/>
          </a:xfrm>
        </p:grpSpPr>
        <p:cxnSp>
          <p:nvCxnSpPr>
            <p:cNvPr id="45" name="Straight Arrow Connector 44"/>
            <p:cNvCxnSpPr/>
            <p:nvPr/>
          </p:nvCxnSpPr>
          <p:spPr>
            <a:xfrm>
              <a:off x="9512016" y="2151177"/>
              <a:ext cx="72521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10453585" y="1974577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857245" y="2509865"/>
              <a:ext cx="15776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Cambria Math" charset="0"/>
                  <a:ea typeface="Cambria Math" charset="0"/>
                  <a:cs typeface="Cambria Math" charset="0"/>
                </a:rPr>
                <a:t>y</a:t>
              </a:r>
              <a:endParaRPr lang="en-US" sz="2000" dirty="0">
                <a:latin typeface="Century Schoolbook" charset="0"/>
                <a:ea typeface="Century Schoolbook" charset="0"/>
                <a:cs typeface="Century Schoolbook" charset="0"/>
              </a:endParaRPr>
            </a:p>
            <a:p>
              <a:pPr algn="ctr"/>
              <a:r>
                <a:rPr lang="en-US" sz="2000" dirty="0">
                  <a:latin typeface="Century Schoolbook" charset="0"/>
                  <a:ea typeface="Century Schoolbook" charset="0"/>
                  <a:cs typeface="Century Schoolbook" charset="0"/>
                </a:rPr>
                <a:t> softmax (4)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82880" y="3953150"/>
            <a:ext cx="1593368" cy="1939667"/>
            <a:chOff x="182880" y="3953150"/>
            <a:chExt cx="1593368" cy="1939667"/>
          </a:xfrm>
        </p:grpSpPr>
        <p:sp>
          <p:nvSpPr>
            <p:cNvPr id="51" name="Cube 50"/>
            <p:cNvSpPr/>
            <p:nvPr/>
          </p:nvSpPr>
          <p:spPr>
            <a:xfrm>
              <a:off x="283779" y="3953150"/>
              <a:ext cx="1492469" cy="1434454"/>
            </a:xfrm>
            <a:prstGeom prst="cube">
              <a:avLst>
                <a:gd name="adj" fmla="val 375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182880" y="5492707"/>
                  <a:ext cx="15456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charset="0"/>
                          </a:rPr>
                          <m:t>14 × 14 × 3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880" y="5492707"/>
                  <a:ext cx="1545616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98485" b="-1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1" name="Group 90"/>
          <p:cNvGrpSpPr/>
          <p:nvPr/>
        </p:nvGrpSpPr>
        <p:grpSpPr>
          <a:xfrm>
            <a:off x="2489901" y="3953150"/>
            <a:ext cx="1798320" cy="1939667"/>
            <a:chOff x="2489901" y="3953150"/>
            <a:chExt cx="1798320" cy="1939667"/>
          </a:xfrm>
        </p:grpSpPr>
        <p:sp>
          <p:nvSpPr>
            <p:cNvPr id="54" name="Cube 53"/>
            <p:cNvSpPr/>
            <p:nvPr/>
          </p:nvSpPr>
          <p:spPr>
            <a:xfrm>
              <a:off x="2832537" y="3953150"/>
              <a:ext cx="1455684" cy="1434454"/>
            </a:xfrm>
            <a:prstGeom prst="cube">
              <a:avLst>
                <a:gd name="adj" fmla="val 3305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2489901" y="5492707"/>
                  <a:ext cx="168828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charset="0"/>
                          </a:rPr>
                          <m:t>10 × 10 × 16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9901" y="5492707"/>
                  <a:ext cx="1688283" cy="400110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t="-98485" b="-1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3" name="Group 92"/>
          <p:cNvGrpSpPr/>
          <p:nvPr/>
        </p:nvGrpSpPr>
        <p:grpSpPr>
          <a:xfrm>
            <a:off x="5299933" y="4110804"/>
            <a:ext cx="1402948" cy="1782013"/>
            <a:chOff x="5299933" y="4110804"/>
            <a:chExt cx="1402948" cy="1782013"/>
          </a:xfrm>
        </p:grpSpPr>
        <p:sp>
          <p:nvSpPr>
            <p:cNvPr id="57" name="Cube 56"/>
            <p:cNvSpPr/>
            <p:nvPr/>
          </p:nvSpPr>
          <p:spPr>
            <a:xfrm>
              <a:off x="5360275" y="4110804"/>
              <a:ext cx="1282264" cy="1276799"/>
            </a:xfrm>
            <a:prstGeom prst="cube">
              <a:avLst>
                <a:gd name="adj" fmla="val 3892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5299933" y="5492707"/>
                  <a:ext cx="140294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charset="0"/>
                          </a:rPr>
                          <m:t>5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× 5 × 16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9933" y="5492707"/>
                  <a:ext cx="1402948" cy="40011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98485" b="-1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0" name="Group 89"/>
          <p:cNvGrpSpPr/>
          <p:nvPr/>
        </p:nvGrpSpPr>
        <p:grpSpPr>
          <a:xfrm>
            <a:off x="1842746" y="4746472"/>
            <a:ext cx="920866" cy="505214"/>
            <a:chOff x="1842746" y="4746472"/>
            <a:chExt cx="920866" cy="505214"/>
          </a:xfrm>
        </p:grpSpPr>
        <p:cxnSp>
          <p:nvCxnSpPr>
            <p:cNvPr id="53" name="Straight Arrow Connector 52"/>
            <p:cNvCxnSpPr/>
            <p:nvPr/>
          </p:nvCxnSpPr>
          <p:spPr>
            <a:xfrm>
              <a:off x="1870841" y="4746472"/>
              <a:ext cx="72521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1842746" y="4851576"/>
                  <a:ext cx="92086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charset="0"/>
                          </a:rPr>
                          <m:t>5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× 5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2746" y="4851576"/>
                  <a:ext cx="920866" cy="4001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2" name="Group 91"/>
          <p:cNvGrpSpPr/>
          <p:nvPr/>
        </p:nvGrpSpPr>
        <p:grpSpPr>
          <a:xfrm>
            <a:off x="4263470" y="4197065"/>
            <a:ext cx="1321196" cy="1054621"/>
            <a:chOff x="4263470" y="4197065"/>
            <a:chExt cx="1321196" cy="1054621"/>
          </a:xfrm>
        </p:grpSpPr>
        <p:cxnSp>
          <p:nvCxnSpPr>
            <p:cNvPr id="56" name="Straight Arrow Connector 55"/>
            <p:cNvCxnSpPr/>
            <p:nvPr/>
          </p:nvCxnSpPr>
          <p:spPr>
            <a:xfrm>
              <a:off x="4461641" y="4730706"/>
              <a:ext cx="72521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4412917" y="4851576"/>
                  <a:ext cx="82266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× 2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2917" y="4851576"/>
                  <a:ext cx="822661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100000" b="-12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TextBox 60"/>
            <p:cNvSpPr txBox="1"/>
            <p:nvPr/>
          </p:nvSpPr>
          <p:spPr>
            <a:xfrm>
              <a:off x="4263470" y="4197065"/>
              <a:ext cx="13211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Century Schoolbook" charset="0"/>
                  <a:ea typeface="Century Schoolbook" charset="0"/>
                  <a:cs typeface="Century Schoolbook" charset="0"/>
                </a:rPr>
                <a:t>MAX POOL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204221" y="4441306"/>
            <a:ext cx="1545616" cy="1451511"/>
            <a:chOff x="7204221" y="4441306"/>
            <a:chExt cx="1545616" cy="1451511"/>
          </a:xfrm>
        </p:grpSpPr>
        <p:sp>
          <p:nvSpPr>
            <p:cNvPr id="64" name="Cube 63"/>
            <p:cNvSpPr/>
            <p:nvPr/>
          </p:nvSpPr>
          <p:spPr>
            <a:xfrm>
              <a:off x="7547764" y="4441306"/>
              <a:ext cx="858531" cy="820540"/>
            </a:xfrm>
            <a:prstGeom prst="cube">
              <a:avLst>
                <a:gd name="adj" fmla="val 787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7204221" y="5492707"/>
                  <a:ext cx="15456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charset="0"/>
                          </a:rPr>
                          <m:t>1 × 1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× 400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4221" y="5492707"/>
                  <a:ext cx="1545616" cy="40011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98485" b="-1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9" name="Group 68"/>
          <p:cNvGrpSpPr/>
          <p:nvPr/>
        </p:nvGrpSpPr>
        <p:grpSpPr>
          <a:xfrm>
            <a:off x="8816830" y="4441306"/>
            <a:ext cx="1545616" cy="1451511"/>
            <a:chOff x="7204221" y="4441306"/>
            <a:chExt cx="1545616" cy="1451511"/>
          </a:xfrm>
        </p:grpSpPr>
        <p:sp>
          <p:nvSpPr>
            <p:cNvPr id="70" name="Cube 69"/>
            <p:cNvSpPr/>
            <p:nvPr/>
          </p:nvSpPr>
          <p:spPr>
            <a:xfrm>
              <a:off x="7547764" y="4441306"/>
              <a:ext cx="858531" cy="820540"/>
            </a:xfrm>
            <a:prstGeom prst="cube">
              <a:avLst>
                <a:gd name="adj" fmla="val 787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7204221" y="5492707"/>
                  <a:ext cx="15456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charset="0"/>
                          </a:rPr>
                          <m:t>1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× 1 × 400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4221" y="5492707"/>
                  <a:ext cx="1545616" cy="40011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98485" b="-1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6" name="Group 95"/>
          <p:cNvGrpSpPr/>
          <p:nvPr/>
        </p:nvGrpSpPr>
        <p:grpSpPr>
          <a:xfrm>
            <a:off x="10138664" y="4611439"/>
            <a:ext cx="1727150" cy="1281966"/>
            <a:chOff x="10138664" y="4611439"/>
            <a:chExt cx="1727150" cy="1281966"/>
          </a:xfrm>
        </p:grpSpPr>
        <p:cxnSp>
          <p:nvCxnSpPr>
            <p:cNvPr id="72" name="Straight Arrow Connector 71"/>
            <p:cNvCxnSpPr/>
            <p:nvPr/>
          </p:nvCxnSpPr>
          <p:spPr>
            <a:xfrm>
              <a:off x="10138664" y="4779693"/>
              <a:ext cx="72521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Cube 72"/>
            <p:cNvSpPr/>
            <p:nvPr/>
          </p:nvSpPr>
          <p:spPr>
            <a:xfrm>
              <a:off x="10983638" y="4611439"/>
              <a:ext cx="504073" cy="480273"/>
            </a:xfrm>
            <a:prstGeom prst="cube">
              <a:avLst>
                <a:gd name="adj" fmla="val 642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10605534" y="5493295"/>
                  <a:ext cx="126028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charset="0"/>
                          </a:rPr>
                          <m:t>1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× 1 × 4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5534" y="5493295"/>
                  <a:ext cx="1260280" cy="40011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t="-98485" b="-1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4" name="Group 93"/>
          <p:cNvGrpSpPr/>
          <p:nvPr/>
        </p:nvGrpSpPr>
        <p:grpSpPr>
          <a:xfrm>
            <a:off x="6642539" y="4237194"/>
            <a:ext cx="975009" cy="1030465"/>
            <a:chOff x="6642539" y="4237194"/>
            <a:chExt cx="975009" cy="1030465"/>
          </a:xfrm>
        </p:grpSpPr>
        <p:cxnSp>
          <p:nvCxnSpPr>
            <p:cNvPr id="62" name="Straight Arrow Connector 61"/>
            <p:cNvCxnSpPr/>
            <p:nvPr/>
          </p:nvCxnSpPr>
          <p:spPr>
            <a:xfrm>
              <a:off x="6800193" y="4774214"/>
              <a:ext cx="72521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6928601" y="4237194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Century Schoolbook" charset="0"/>
                  <a:ea typeface="Century Schoolbook" charset="0"/>
                  <a:cs typeface="Century Schoolbook" charset="0"/>
                </a:rPr>
                <a:t>FC</a:t>
              </a:r>
              <a:endParaRPr lang="en-US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ectangle 75"/>
                <p:cNvSpPr/>
                <p:nvPr/>
              </p:nvSpPr>
              <p:spPr>
                <a:xfrm>
                  <a:off x="6642539" y="4867549"/>
                  <a:ext cx="975009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charset="0"/>
                          </a:rPr>
                          <m:t>5</m:t>
                        </m:r>
                        <m:r>
                          <a:rPr lang="en-US" sz="2000" i="1">
                            <a:latin typeface="Cambria Math" charset="0"/>
                          </a:rPr>
                          <m:t> ×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5</m:t>
                        </m:r>
                        <m:r>
                          <a:rPr lang="en-US" sz="2000" i="1">
                            <a:latin typeface="Cambria Math" charset="0"/>
                          </a:rPr>
                          <m:t> 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6" name="Rectangle 7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539" y="4867549"/>
                  <a:ext cx="975009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5" name="Group 94"/>
          <p:cNvGrpSpPr/>
          <p:nvPr/>
        </p:nvGrpSpPr>
        <p:grpSpPr>
          <a:xfrm>
            <a:off x="8325987" y="4237194"/>
            <a:ext cx="945281" cy="1023479"/>
            <a:chOff x="8325987" y="4237194"/>
            <a:chExt cx="945281" cy="1023479"/>
          </a:xfrm>
        </p:grpSpPr>
        <p:cxnSp>
          <p:nvCxnSpPr>
            <p:cNvPr id="66" name="Straight Arrow Connector 65"/>
            <p:cNvCxnSpPr/>
            <p:nvPr/>
          </p:nvCxnSpPr>
          <p:spPr>
            <a:xfrm>
              <a:off x="8451934" y="4774214"/>
              <a:ext cx="72521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8580342" y="4237194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Century Schoolbook" charset="0"/>
                  <a:ea typeface="Century Schoolbook" charset="0"/>
                  <a:cs typeface="Century Schoolbook" charset="0"/>
                </a:rPr>
                <a:t>FC</a:t>
              </a:r>
              <a:endParaRPr lang="en-US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/>
                <p:cNvSpPr/>
                <p:nvPr/>
              </p:nvSpPr>
              <p:spPr>
                <a:xfrm>
                  <a:off x="8325987" y="4860563"/>
                  <a:ext cx="945281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charset="0"/>
                          </a:rPr>
                          <m:t>1 × 1 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7" name="Rectangle 7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5987" y="4860563"/>
                  <a:ext cx="945281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7537675" y="1560994"/>
            <a:ext cx="670376" cy="1729461"/>
            <a:chOff x="7641842" y="1560994"/>
            <a:chExt cx="670376" cy="1729461"/>
          </a:xfrm>
        </p:grpSpPr>
        <p:grpSp>
          <p:nvGrpSpPr>
            <p:cNvPr id="85" name="Group 84"/>
            <p:cNvGrpSpPr/>
            <p:nvPr/>
          </p:nvGrpSpPr>
          <p:grpSpPr>
            <a:xfrm>
              <a:off x="7641842" y="1560994"/>
              <a:ext cx="670376" cy="1729461"/>
              <a:chOff x="7641842" y="1560994"/>
              <a:chExt cx="670376" cy="1729461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7824629" y="1560994"/>
                <a:ext cx="304800" cy="12767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7641842" y="2890345"/>
                    <a:ext cx="670376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smtClean="0">
                              <a:latin typeface="Cambria Math" charset="0"/>
                            </a:rPr>
                            <m:t>4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00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41842" y="2890345"/>
                    <a:ext cx="670376" cy="400110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" name="Oval 2"/>
            <p:cNvSpPr/>
            <p:nvPr/>
          </p:nvSpPr>
          <p:spPr>
            <a:xfrm>
              <a:off x="7842790" y="1594703"/>
              <a:ext cx="278812" cy="2753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7837947" y="1922630"/>
              <a:ext cx="278812" cy="2753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7837623" y="2537825"/>
              <a:ext cx="278812" cy="2753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7914059" y="2240900"/>
                  <a:ext cx="12503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⋮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4059" y="2240900"/>
                  <a:ext cx="125034" cy="276999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42857" r="-38095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8" name="Group 97"/>
          <p:cNvGrpSpPr/>
          <p:nvPr/>
        </p:nvGrpSpPr>
        <p:grpSpPr>
          <a:xfrm>
            <a:off x="8865557" y="1554901"/>
            <a:ext cx="670376" cy="1729461"/>
            <a:chOff x="7641842" y="1560994"/>
            <a:chExt cx="670376" cy="1729461"/>
          </a:xfrm>
        </p:grpSpPr>
        <p:grpSp>
          <p:nvGrpSpPr>
            <p:cNvPr id="99" name="Group 98"/>
            <p:cNvGrpSpPr/>
            <p:nvPr/>
          </p:nvGrpSpPr>
          <p:grpSpPr>
            <a:xfrm>
              <a:off x="7641842" y="1560994"/>
              <a:ext cx="670376" cy="1729461"/>
              <a:chOff x="7641842" y="1560994"/>
              <a:chExt cx="670376" cy="1729461"/>
            </a:xfrm>
          </p:grpSpPr>
          <p:sp>
            <p:nvSpPr>
              <p:cNvPr id="104" name="Rectangle 103"/>
              <p:cNvSpPr/>
              <p:nvPr/>
            </p:nvSpPr>
            <p:spPr>
              <a:xfrm>
                <a:off x="7824629" y="1560994"/>
                <a:ext cx="304800" cy="12767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/>
                  <p:cNvSpPr txBox="1"/>
                  <p:nvPr/>
                </p:nvSpPr>
                <p:spPr>
                  <a:xfrm>
                    <a:off x="7641842" y="2890345"/>
                    <a:ext cx="670376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smtClean="0">
                              <a:latin typeface="Cambria Math" charset="0"/>
                            </a:rPr>
                            <m:t>4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00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41842" y="2890345"/>
                    <a:ext cx="670376" cy="400110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0" name="Oval 99"/>
            <p:cNvSpPr/>
            <p:nvPr/>
          </p:nvSpPr>
          <p:spPr>
            <a:xfrm>
              <a:off x="7842790" y="1594703"/>
              <a:ext cx="278812" cy="2753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7837947" y="1922630"/>
              <a:ext cx="278812" cy="2753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7837623" y="2537825"/>
              <a:ext cx="278812" cy="2753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/>
                <p:cNvSpPr txBox="1"/>
                <p:nvPr/>
              </p:nvSpPr>
              <p:spPr>
                <a:xfrm>
                  <a:off x="7914059" y="2240900"/>
                  <a:ext cx="12503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⋮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3" name="TextBox 10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4059" y="2240900"/>
                  <a:ext cx="125034" cy="276999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45000" r="-45000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3598292-2054-46A0-8A65-2C1059CB7423}"/>
                  </a:ext>
                </a:extLst>
              </p14:cNvPr>
              <p14:cNvContentPartPr/>
              <p14:nvPr/>
            </p14:nvContentPartPr>
            <p14:xfrm>
              <a:off x="10433160" y="1625760"/>
              <a:ext cx="1111680" cy="1162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3598292-2054-46A0-8A65-2C1059CB742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794720" y="1089360"/>
                <a:ext cx="3759480" cy="170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187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661751" cy="1097280"/>
          </a:xfrm>
        </p:spPr>
        <p:txBody>
          <a:bodyPr anchor="t">
            <a:normAutofit/>
          </a:bodyPr>
          <a:lstStyle/>
          <a:p>
            <a:r>
              <a:rPr lang="en-US" sz="4200" dirty="0"/>
              <a:t>Kayan </a:t>
            </a:r>
            <a:r>
              <a:rPr lang="en-US" sz="4200" dirty="0" err="1"/>
              <a:t>pencerelerin</a:t>
            </a:r>
            <a:r>
              <a:rPr lang="en-US" sz="4200" dirty="0"/>
              <a:t> </a:t>
            </a:r>
            <a:r>
              <a:rPr lang="en-US" sz="4200" dirty="0" err="1"/>
              <a:t>evrişim</a:t>
            </a:r>
            <a:r>
              <a:rPr lang="en-US" sz="4200" dirty="0"/>
              <a:t> </a:t>
            </a:r>
            <a:r>
              <a:rPr lang="en-US" sz="4200" dirty="0" err="1"/>
              <a:t>uygulaması</a:t>
            </a:r>
            <a:endParaRPr lang="en-US" sz="4200" dirty="0"/>
          </a:p>
        </p:txBody>
      </p:sp>
      <p:graphicFrame>
        <p:nvGraphicFramePr>
          <p:cNvPr id="131" name="Table 130"/>
          <p:cNvGraphicFramePr>
            <a:graphicFrameLocks noGrp="1"/>
          </p:cNvGraphicFramePr>
          <p:nvPr/>
        </p:nvGraphicFramePr>
        <p:xfrm>
          <a:off x="5597450" y="1118582"/>
          <a:ext cx="655560" cy="661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221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21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21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21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21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/>
              <p:cNvSpPr txBox="1"/>
              <p:nvPr/>
            </p:nvSpPr>
            <p:spPr>
              <a:xfrm>
                <a:off x="5326259" y="2300384"/>
                <a:ext cx="11785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5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×5×16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2" name="TextBox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259" y="2300384"/>
                <a:ext cx="1178528" cy="40011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3" name="Table 132"/>
          <p:cNvGraphicFramePr>
            <a:graphicFrameLocks noGrp="1"/>
          </p:cNvGraphicFramePr>
          <p:nvPr/>
        </p:nvGraphicFramePr>
        <p:xfrm>
          <a:off x="7458154" y="1387185"/>
          <a:ext cx="122114" cy="12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3554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>
                <a:off x="6747576" y="2300384"/>
                <a:ext cx="13211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×1×400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576" y="2300384"/>
                <a:ext cx="1321195" cy="4001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5" name="Table 134"/>
          <p:cNvGraphicFramePr>
            <a:graphicFrameLocks noGrp="1"/>
          </p:cNvGraphicFramePr>
          <p:nvPr/>
        </p:nvGraphicFramePr>
        <p:xfrm>
          <a:off x="8924011" y="1387185"/>
          <a:ext cx="122114" cy="12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3554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/>
              <p:cNvSpPr txBox="1"/>
              <p:nvPr/>
            </p:nvSpPr>
            <p:spPr>
              <a:xfrm>
                <a:off x="8272997" y="2300384"/>
                <a:ext cx="13211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×1×400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2997" y="2300384"/>
                <a:ext cx="1321195" cy="4001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8" name="Table 137"/>
          <p:cNvGraphicFramePr>
            <a:graphicFrameLocks noGrp="1"/>
          </p:cNvGraphicFramePr>
          <p:nvPr/>
        </p:nvGraphicFramePr>
        <p:xfrm>
          <a:off x="10602045" y="1387185"/>
          <a:ext cx="122114" cy="12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3554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10127878" y="2300384"/>
                <a:ext cx="10358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×1×4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7878" y="2300384"/>
                <a:ext cx="1035861" cy="40011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9" name="Straight Arrow Connector 248"/>
          <p:cNvCxnSpPr/>
          <p:nvPr/>
        </p:nvCxnSpPr>
        <p:spPr>
          <a:xfrm>
            <a:off x="6626636" y="1441069"/>
            <a:ext cx="47036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Arrow Connector 263"/>
          <p:cNvCxnSpPr/>
          <p:nvPr/>
        </p:nvCxnSpPr>
        <p:spPr>
          <a:xfrm>
            <a:off x="7955917" y="1441069"/>
            <a:ext cx="47036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Arrow Connector 264"/>
          <p:cNvCxnSpPr/>
          <p:nvPr/>
        </p:nvCxnSpPr>
        <p:spPr>
          <a:xfrm>
            <a:off x="9600690" y="1441069"/>
            <a:ext cx="47036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8" name="TextBox 267"/>
              <p:cNvSpPr txBox="1"/>
              <p:nvPr/>
            </p:nvSpPr>
            <p:spPr>
              <a:xfrm>
                <a:off x="471888" y="4300538"/>
                <a:ext cx="13211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16×16×3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68" name="TextBox 2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88" y="4300538"/>
                <a:ext cx="1321195" cy="4001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71" name="Table 270"/>
          <p:cNvGraphicFramePr>
            <a:graphicFrameLocks noGrp="1"/>
          </p:cNvGraphicFramePr>
          <p:nvPr/>
        </p:nvGraphicFramePr>
        <p:xfrm>
          <a:off x="5596511" y="3128274"/>
          <a:ext cx="808308" cy="800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7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7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7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3435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435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435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435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435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3435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74" name="TextBox 273"/>
              <p:cNvSpPr txBox="1"/>
              <p:nvPr/>
            </p:nvSpPr>
            <p:spPr>
              <a:xfrm>
                <a:off x="6918440" y="4311027"/>
                <a:ext cx="13211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×2×400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4" name="TextBox 2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440" y="4311027"/>
                <a:ext cx="1321195" cy="40011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9" name="Straight Arrow Connector 278"/>
          <p:cNvCxnSpPr/>
          <p:nvPr/>
        </p:nvCxnSpPr>
        <p:spPr>
          <a:xfrm>
            <a:off x="2270993" y="3528580"/>
            <a:ext cx="47036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Arrow Connector 279"/>
          <p:cNvCxnSpPr/>
          <p:nvPr/>
        </p:nvCxnSpPr>
        <p:spPr>
          <a:xfrm>
            <a:off x="4717458" y="3528580"/>
            <a:ext cx="47036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Arrow Connector 280"/>
          <p:cNvCxnSpPr/>
          <p:nvPr/>
        </p:nvCxnSpPr>
        <p:spPr>
          <a:xfrm>
            <a:off x="6733316" y="3528580"/>
            <a:ext cx="47036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377677" y="892261"/>
            <a:ext cx="1377300" cy="1810653"/>
            <a:chOff x="1581491" y="241113"/>
            <a:chExt cx="1377300" cy="18106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1581491" y="1651656"/>
                  <a:ext cx="137730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charset="0"/>
                          </a:rPr>
                          <m:t>14×14 ×3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1491" y="1651656"/>
                  <a:ext cx="1377300" cy="40011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101538" b="-12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22078" y="241113"/>
              <a:ext cx="1327708" cy="131998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780634" y="1047676"/>
            <a:ext cx="1519967" cy="1657847"/>
            <a:chOff x="2803046" y="1027169"/>
            <a:chExt cx="1519967" cy="16578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TextBox 129"/>
                <p:cNvSpPr txBox="1"/>
                <p:nvPr/>
              </p:nvSpPr>
              <p:spPr>
                <a:xfrm>
                  <a:off x="2803046" y="2284906"/>
                  <a:ext cx="15199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charset="0"/>
                          </a:rPr>
                          <m:t>10×10×16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30" name="TextBox 1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3046" y="2284906"/>
                  <a:ext cx="1519967" cy="40011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84" name="Picture 283"/>
            <p:cNvPicPr>
              <a:picLocks noChangeAspect="1"/>
            </p:cNvPicPr>
            <p:nvPr/>
          </p:nvPicPr>
          <p:blipFill rotWithShape="1">
            <a:blip r:embed="rId9"/>
            <a:srcRect l="28288" t="28196" r="49" b="-925"/>
            <a:stretch/>
          </p:blipFill>
          <p:spPr>
            <a:xfrm>
              <a:off x="3091831" y="1027169"/>
              <a:ext cx="1038310" cy="1060424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449" y="2755223"/>
            <a:ext cx="1518211" cy="15091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3693" y="2902635"/>
            <a:ext cx="1257541" cy="12518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040422" y="4300538"/>
                <a:ext cx="14638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12×12×16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422" y="4300538"/>
                <a:ext cx="1463862" cy="40011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468926" y="4300538"/>
                <a:ext cx="11785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6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×6×16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8926" y="4300538"/>
                <a:ext cx="1178528" cy="400110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2" name="Table 41"/>
          <p:cNvGraphicFramePr>
            <a:graphicFrameLocks noGrp="1"/>
          </p:cNvGraphicFramePr>
          <p:nvPr/>
        </p:nvGraphicFramePr>
        <p:xfrm>
          <a:off x="7454608" y="3384622"/>
          <a:ext cx="257812" cy="264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21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21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3" name="Straight Arrow Connector 42"/>
          <p:cNvCxnSpPr/>
          <p:nvPr/>
        </p:nvCxnSpPr>
        <p:spPr>
          <a:xfrm>
            <a:off x="8037907" y="3528580"/>
            <a:ext cx="47036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/>
        </p:nvGraphicFramePr>
        <p:xfrm>
          <a:off x="8924011" y="3384622"/>
          <a:ext cx="257812" cy="264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21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21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8417166" y="4300538"/>
                <a:ext cx="13211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×2×400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7166" y="4300538"/>
                <a:ext cx="1321195" cy="40011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/>
          <p:cNvCxnSpPr/>
          <p:nvPr/>
        </p:nvCxnSpPr>
        <p:spPr>
          <a:xfrm>
            <a:off x="9715941" y="3528580"/>
            <a:ext cx="47036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10602045" y="3384622"/>
          <a:ext cx="257812" cy="264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21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21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10229169" y="4300538"/>
                <a:ext cx="10358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×2×4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169" y="4300538"/>
                <a:ext cx="1035861" cy="40011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1434" y="4700648"/>
            <a:ext cx="1470420" cy="15091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14344" y="6204476"/>
                <a:ext cx="13211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charset="0"/>
                        </a:rPr>
                        <m:t>8×28×3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44" y="6204476"/>
                <a:ext cx="1321196" cy="400110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6"/>
          <a:srcRect r="14281" b="14426"/>
          <a:stretch/>
        </p:blipFill>
        <p:spPr>
          <a:xfrm>
            <a:off x="3070806" y="4809503"/>
            <a:ext cx="1260428" cy="12914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3034191" y="6217151"/>
                <a:ext cx="14638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charset="0"/>
                        </a:rPr>
                        <m:t>4×24×16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191" y="6217151"/>
                <a:ext cx="1463862" cy="400110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6"/>
          <a:srcRect r="56468" b="56830"/>
          <a:stretch/>
        </p:blipFill>
        <p:spPr>
          <a:xfrm>
            <a:off x="5563705" y="4962199"/>
            <a:ext cx="963556" cy="980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5313552" y="6204476"/>
                <a:ext cx="14638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12×12×16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552" y="6204476"/>
                <a:ext cx="1463862" cy="400110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6"/>
          <a:srcRect r="70853" b="71060"/>
          <a:stretch/>
        </p:blipFill>
        <p:spPr>
          <a:xfrm>
            <a:off x="7260941" y="5123834"/>
            <a:ext cx="645145" cy="65745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6"/>
          <a:srcRect r="70853" b="71060"/>
          <a:stretch/>
        </p:blipFill>
        <p:spPr>
          <a:xfrm>
            <a:off x="8730344" y="5123834"/>
            <a:ext cx="645145" cy="6574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6"/>
          <a:srcRect r="70853" b="71060"/>
          <a:stretch/>
        </p:blipFill>
        <p:spPr>
          <a:xfrm>
            <a:off x="10438834" y="5123834"/>
            <a:ext cx="645145" cy="657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6926919" y="6209776"/>
                <a:ext cx="13211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8×8×400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919" y="6209776"/>
                <a:ext cx="1321195" cy="400110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8401201" y="6209776"/>
                <a:ext cx="13211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8×8×400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1201" y="6209776"/>
                <a:ext cx="1321195" cy="400110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10243475" y="6204476"/>
                <a:ext cx="10358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8×8×4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3475" y="6204476"/>
                <a:ext cx="1035861" cy="400110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Arrow Connector 68"/>
          <p:cNvCxnSpPr/>
          <p:nvPr/>
        </p:nvCxnSpPr>
        <p:spPr>
          <a:xfrm>
            <a:off x="2270991" y="5452562"/>
            <a:ext cx="47036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4669123" y="5462021"/>
            <a:ext cx="47036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6658918" y="5452562"/>
            <a:ext cx="47036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8083031" y="5452562"/>
            <a:ext cx="47036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9671978" y="5452562"/>
            <a:ext cx="47036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030882" y="1507869"/>
            <a:ext cx="710451" cy="461070"/>
            <a:chOff x="2149916" y="1729825"/>
            <a:chExt cx="710451" cy="461070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2270992" y="1729825"/>
              <a:ext cx="47036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2149916" y="1790785"/>
                  <a:ext cx="71045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charset="0"/>
                          </a:rPr>
                          <m:t>5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×5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9916" y="1790785"/>
                  <a:ext cx="710451" cy="400110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4297280" y="1001821"/>
            <a:ext cx="1321196" cy="898879"/>
            <a:chOff x="4411580" y="1290577"/>
            <a:chExt cx="1321196" cy="898879"/>
          </a:xfrm>
        </p:grpSpPr>
        <p:cxnSp>
          <p:nvCxnSpPr>
            <p:cNvPr id="142" name="Straight Arrow Connector 141"/>
            <p:cNvCxnSpPr/>
            <p:nvPr/>
          </p:nvCxnSpPr>
          <p:spPr>
            <a:xfrm>
              <a:off x="4808899" y="1729825"/>
              <a:ext cx="47036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4669123" y="1789346"/>
                  <a:ext cx="71045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×2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5" name="TextBox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9123" y="1789346"/>
                  <a:ext cx="710451" cy="400110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4411580" y="1290577"/>
              <a:ext cx="13211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Century Schoolbook" charset="0"/>
                  <a:ea typeface="Century Schoolbook" charset="0"/>
                  <a:cs typeface="Century Schoolbook" charset="0"/>
                </a:rPr>
                <a:t>MAX POOL</a:t>
              </a: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6627620" y="999568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Century Schoolbook" charset="0"/>
                <a:ea typeface="Century Schoolbook" charset="0"/>
                <a:cs typeface="Century Schoolbook" charset="0"/>
              </a:rPr>
              <a:t>FC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975511" y="1015892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Century Schoolbook" charset="0"/>
                <a:ea typeface="Century Schoolbook" charset="0"/>
                <a:cs typeface="Century Schoolbook" charset="0"/>
              </a:rPr>
              <a:t>FC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595039" y="997962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Century Schoolbook" charset="0"/>
                <a:ea typeface="Century Schoolbook" charset="0"/>
                <a:cs typeface="Century Schoolbook" charset="0"/>
              </a:rPr>
              <a:t>FC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2132579" y="3584494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5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579" y="3584494"/>
                <a:ext cx="710451" cy="400110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4594679" y="3553464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4679" y="3553464"/>
                <a:ext cx="710451" cy="400110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TextBox 81"/>
          <p:cNvSpPr txBox="1"/>
          <p:nvPr/>
        </p:nvSpPr>
        <p:spPr>
          <a:xfrm>
            <a:off x="4336021" y="3103556"/>
            <a:ext cx="13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Century Schoolbook" charset="0"/>
                <a:ea typeface="Century Schoolbook" charset="0"/>
                <a:cs typeface="Century Schoolbook" charset="0"/>
              </a:rPr>
              <a:t>MAX POOL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2157287" y="5462021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5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287" y="5462021"/>
                <a:ext cx="710451" cy="400110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/>
          <p:cNvSpPr txBox="1"/>
          <p:nvPr/>
        </p:nvSpPr>
        <p:spPr>
          <a:xfrm>
            <a:off x="6703820" y="3132636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Century Schoolbook" charset="0"/>
                <a:ea typeface="Century Schoolbook" charset="0"/>
                <a:cs typeface="Century Schoolbook" charset="0"/>
              </a:rPr>
              <a:t>FC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8033787" y="3132636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Century Schoolbook" charset="0"/>
                <a:ea typeface="Century Schoolbook" charset="0"/>
                <a:cs typeface="Century Schoolbook" charset="0"/>
              </a:rPr>
              <a:t>FC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6513631" y="1500590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5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631" y="1500590"/>
                <a:ext cx="710451" cy="400110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7856751" y="1500590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6751" y="1500590"/>
                <a:ext cx="710451" cy="400110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9486318" y="1500590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318" y="1500590"/>
                <a:ext cx="710451" cy="400110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6620311" y="3584078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5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311" y="3584078"/>
                <a:ext cx="710451" cy="400110"/>
              </a:xfrm>
              <a:prstGeom prst="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7963431" y="3584078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3431" y="3584078"/>
                <a:ext cx="710451" cy="400110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9592998" y="3584078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2998" y="3584078"/>
                <a:ext cx="710451" cy="400110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/>
          <p:cNvSpPr txBox="1"/>
          <p:nvPr/>
        </p:nvSpPr>
        <p:spPr>
          <a:xfrm>
            <a:off x="9691900" y="3132636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Schoolbook" charset="0"/>
                <a:ea typeface="Century Schoolbook" charset="0"/>
                <a:cs typeface="Century Schoolbook" charset="0"/>
              </a:rPr>
              <a:t>FC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/>
              <p:cNvSpPr txBox="1"/>
              <p:nvPr/>
            </p:nvSpPr>
            <p:spPr>
              <a:xfrm>
                <a:off x="4536667" y="5452562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667" y="5452562"/>
                <a:ext cx="710451" cy="400110"/>
              </a:xfrm>
              <a:prstGeom prst="rect">
                <a:avLst/>
              </a:prstGeom>
              <a:blipFill rotWithShape="0"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/>
          <p:cNvSpPr txBox="1"/>
          <p:nvPr/>
        </p:nvSpPr>
        <p:spPr>
          <a:xfrm>
            <a:off x="4295141" y="5044620"/>
            <a:ext cx="13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Schoolbook" charset="0"/>
                <a:ea typeface="Century Schoolbook" charset="0"/>
                <a:cs typeface="Century Schoolbook" charset="0"/>
              </a:rPr>
              <a:t>MAX POOL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6550490" y="5448101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5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490" y="5448101"/>
                <a:ext cx="710451" cy="400110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/>
              <p:cNvSpPr txBox="1"/>
              <p:nvPr/>
            </p:nvSpPr>
            <p:spPr>
              <a:xfrm>
                <a:off x="7953543" y="5455212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6" name="TextBox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3543" y="5455212"/>
                <a:ext cx="710451" cy="400110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-28049" y="6557046"/>
            <a:ext cx="9618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entury Schoolbook" charset="0"/>
                <a:ea typeface="Century Schoolbook" charset="0"/>
                <a:cs typeface="Century Schoolbook" charset="0"/>
              </a:rPr>
              <a:t>[</a:t>
            </a:r>
            <a:r>
              <a:rPr lang="en-US" sz="1400" dirty="0" err="1">
                <a:latin typeface="Century Schoolbook" charset="0"/>
                <a:ea typeface="Century Schoolbook" charset="0"/>
                <a:cs typeface="Century Schoolbook" charset="0"/>
              </a:rPr>
              <a:t>Sermanet</a:t>
            </a:r>
            <a:r>
              <a:rPr lang="en-US" sz="1400" dirty="0">
                <a:latin typeface="Century Schoolbook" charset="0"/>
                <a:ea typeface="Century Schoolbook" charset="0"/>
                <a:cs typeface="Century Schoolbook" charset="0"/>
              </a:rPr>
              <a:t> et al., 2014, </a:t>
            </a:r>
            <a:r>
              <a:rPr lang="en-US" sz="1400" dirty="0" err="1">
                <a:latin typeface="Century Schoolbook" charset="0"/>
                <a:ea typeface="Century Schoolbook" charset="0"/>
                <a:cs typeface="Century Schoolbook" charset="0"/>
              </a:rPr>
              <a:t>OverFeat</a:t>
            </a:r>
            <a:r>
              <a:rPr lang="en-US" sz="1400" dirty="0">
                <a:latin typeface="Century Schoolbook" charset="0"/>
                <a:ea typeface="Century Schoolbook" charset="0"/>
                <a:cs typeface="Century Schoolbook" charset="0"/>
              </a:rPr>
              <a:t>: Integrated recognition, localization and detection using convolutional networks]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9551936" y="5448101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charset="0"/>
                        </a:rPr>
                        <m:t>×1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936" y="5448101"/>
                <a:ext cx="710451" cy="400110"/>
              </a:xfrm>
              <a:prstGeom prst="rect">
                <a:avLst/>
              </a:prstGeom>
              <a:blipFill rotWithShape="0"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027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4" grpId="0"/>
      <p:bldP spid="136" grpId="0"/>
      <p:bldP spid="139" grpId="0"/>
      <p:bldP spid="268" grpId="0"/>
      <p:bldP spid="274" grpId="0"/>
      <p:bldP spid="39" grpId="0"/>
      <p:bldP spid="41" grpId="0"/>
      <p:bldP spid="45" grpId="0"/>
      <p:bldP spid="48" grpId="0"/>
      <p:bldP spid="58" grpId="0"/>
      <p:bldP spid="60" grpId="0"/>
      <p:bldP spid="62" grpId="0"/>
      <p:bldP spid="66" grpId="0"/>
      <p:bldP spid="67" grpId="0"/>
      <p:bldP spid="68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6027</TotalTime>
  <Words>532</Words>
  <Application>Microsoft Office PowerPoint</Application>
  <PresentationFormat>Widescreen</PresentationFormat>
  <Paragraphs>170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Century Schoolbook</vt:lpstr>
      <vt:lpstr>Office Theme</vt:lpstr>
      <vt:lpstr>Nesne Tespiti</vt:lpstr>
      <vt:lpstr>Konum belirleme ve tespit nedir?</vt:lpstr>
      <vt:lpstr>Konumlandırma ile sınıflandırma</vt:lpstr>
      <vt:lpstr>Hedef etiketi y’nin tanımlanması</vt:lpstr>
      <vt:lpstr>Yer işareti tespiti</vt:lpstr>
      <vt:lpstr>Araç tespit örneği</vt:lpstr>
      <vt:lpstr>Kayan pencere tespiti</vt:lpstr>
      <vt:lpstr>Tam bağlantı katmanını evrişimli katmanlara çevirme</vt:lpstr>
      <vt:lpstr>Kayan pencerelerin evrişim uygulaması</vt:lpstr>
      <vt:lpstr>Kayan pencerelerin evrişim uygulaması</vt:lpstr>
      <vt:lpstr>Nesne lokalizasyonunun değerlendirilmesi</vt:lpstr>
      <vt:lpstr>Maksimum olmayan bastırma (Non-max suppression) örneği </vt:lpstr>
      <vt:lpstr>Non-max suppression algoritması</vt:lpstr>
      <vt:lpstr>Üst üste gelen nesneler:</vt:lpstr>
      <vt:lpstr>Çapa kutusu (Anchor box) algoritması</vt:lpstr>
      <vt:lpstr>Anchor box örneği</vt:lpstr>
      <vt:lpstr>Eğitim</vt:lpstr>
      <vt:lpstr>Tahmin yapmapredictions</vt:lpstr>
      <vt:lpstr>Maksimum olmayan bastırılmış çıktılar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Setting up your  ML application</dc:title>
  <dc:creator>Younes Bensouda Mourri</dc:creator>
  <cp:lastModifiedBy>Ali Şentürk</cp:lastModifiedBy>
  <cp:revision>214</cp:revision>
  <dcterms:created xsi:type="dcterms:W3CDTF">2017-07-10T20:19:53Z</dcterms:created>
  <dcterms:modified xsi:type="dcterms:W3CDTF">2025-04-07T08:30:18Z</dcterms:modified>
</cp:coreProperties>
</file>