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2" r:id="rId32"/>
    <p:sldId id="294" r:id="rId33"/>
    <p:sldId id="295" r:id="rId34"/>
    <p:sldId id="296" r:id="rId35"/>
    <p:sldId id="299" r:id="rId36"/>
    <p:sldId id="303" r:id="rId37"/>
    <p:sldId id="297" r:id="rId38"/>
    <p:sldId id="29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7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5T23:02:49.8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1676 5203 0,'0'18'31,"0"-36"31,0 1-46,0-18 0,-18-1-16,18 1 0,-35-36 15,35 36-15,-35-18 16,17 18-16,18 17 15,-18-17-15,1 17 0,17-17 16,0 0-16,-18 17 16,18 1-1,0-1-15,0 0 16,35 18 0,-17 0-16,35-17 15,35-1 1,-35 18-16,17-18 15,1 18-15,17-17 0,89-1 16,-72 0-16,89 1 16,-105 17-16,-1-18 15,53 1-15,-88 17 16,17-18-16,-52 18 16,0 0-16,-18 18 62,0-1-62,0 1 16,0 35-16,0 0 15,0 53 1,-36 88 0,19 0-1,-18 17 1,17-105-16,0 18 0,1 87 15,17-17 1,0-106-16,0 1 0,0 34 16,17-17-1,-17-71-15,0 0 0,18 18 16,-18-17 0,18-36-1,-18 17-15,-18-34 16,0-1-1</inkml:trace>
  <inkml:trace contextRef="#ctx0" brushRef="#br0" timeOffset="923.2">2293 5733 0,'0'0'15,"-18"0"-15,36 17 32,70-17-17,36 0 1,-54 0-16,107-17 15,-89-1-15,88 0 16,-105 1-16,17 34 16,-53 1-16,-17 0 15</inkml:trace>
  <inkml:trace contextRef="#ctx0" brushRef="#br1" timeOffset="190242.51">22666 8573 0,'-18'0'16,"36"0"15,0 0-15,-1 0-16,36 0 16,-18 0-16,1 17 0,52-17 15,-35 0-15,159 18 16,-142-1-1,18-17-15,0 0 0,124 0 16,-88 0 0,158-17-16,-141 17 15,0-18-15,0 1 0,-17-1 16,-1 18-16,-17-18 0,-18 18 16,-17 0-16,17 0 15,-53 0-15,-17 0 0,-1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0:48:03.74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17463 4992 0,'17'0'47,"-34"0"-16,17-18 32,0 1-63,17-1 16,1-35-16,-1 18 15,36-71-15,-35 35 16,70-105-16,-35 70 15,53-141 1,-53 106-16,70-124 16,-70 142-16,53-71 15,-71 123-15,1 36 16,-19-35 0,-34 70-1,-1 17 1</inkml:trace>
  <inkml:trace contextRef="#ctx0" brushRef="#br0" timeOffset="434.16">17216 4533 0,'0'0'16,"0"71"-16,0-54 15,0 54-15,0-36 16,0 18-16,17 35 16,1-17-1,-1-36-15,36 0 16,18-17-16,-18-18 15,0-18-15,70-17 16,-52 0-16,-1 17 0,36-35 16,-71 36-16,-17 17 15</inkml:trace>
  <inkml:trace contextRef="#ctx0" brushRef="#br0" timeOffset="9687.44">18344 1870 0,'0'17'31,"0"1"-15,18 0-16,0-1 15,-18 1 1,17 17-16,1-17 0,0-1 16</inkml:trace>
  <inkml:trace contextRef="#ctx0" brushRef="#br0" timeOffset="9830.84">18521 1905 0,'0'0'0,"0"18"16,17-1 0,-17 1-1,18 0-15,-18-1 0,18 18 16</inkml:trace>
  <inkml:trace contextRef="#ctx0" brushRef="#br0" timeOffset="10233.32">18733 1870 0,'17'53'16,"1"-18"-16,-1 71 15,1-36-15,0 54 16,-1-54-16,1 54 15,0-71-15,-1 35 16,-17-70-16,0-1 16,0-34-1,-17-36 1,17 17-16,0-69 16,0 69-16,17 1 15,19 17-15,-19 1 0,71 17 16,-52 0-16,34 53 15,-52-18-15,-1 0 16,1-17-16,-18 17 0,0 18 16,-18-35-16,-34 17 15,16-17-15,-34-1 16,34-17-16,-16-17 16,34 17-16,0-18 15</inkml:trace>
  <inkml:trace contextRef="#ctx0" brushRef="#br0" timeOffset="10488.99">19350 2469 0,'0'0'15,"-18"53"-15,18-35 0,0 17 0,0-17 16,18 0-16,17 17 15,0-35-15,18-18 16,-17 18-16,17-35 16,-36 0-16,-17-1 15,0 1-15,-35 0 16,17 17-16,-35 1 16,36 17-16,-19-18 15</inkml:trace>
  <inkml:trace contextRef="#ctx0" brushRef="#br0" timeOffset="10660.45">19526 2417 0,'0'0'15,"53"-18"-15,-18 18 16,-17 0-16,0-18 0,52 1 16,-34 17-16,-19-18 15,18 0-15,36 1 16,-36-1-16,18 0 15,-35 1-15,-18-1 16</inkml:trace>
  <inkml:trace contextRef="#ctx0" brushRef="#br0" timeOffset="10855.96">19756 2046 0,'0'35'16,"0"-70"-16,17 123 0,-17-52 15,18 17-15,-18-18 0,17 18 16,19 35-16,-36-35 16,35 17-16,-17-34 15,-1-1 1,-17-17-16,18-18 16,-18-18-1</inkml:trace>
  <inkml:trace contextRef="#ctx0" brushRef="#br0" timeOffset="11099.12">19950 1799 0,'0'0'16,"0"88"-16,0-35 0,0 18 0,17 52 15,1-52-15,0 52 16,-18-87-16,35 52 16,-35-53-1,0 0-15,17 1 16,-17-19-16,18-17 16</inkml:trace>
  <inkml:trace contextRef="#ctx0" brushRef="#br0" timeOffset="11589.92">20179 1834 0,'0'0'0,"0"18"0,0 35 16,0-18-16,0 71 15,0-53-15,18 53 16,-18-36 0,17 19-16,1-36 15,-18-18-15,35 18 16,-35-36-16,18-17 16</inkml:trace>
  <inkml:trace contextRef="#ctx0" brushRef="#br0" timeOffset="11912.79">20391 2346 0,'0'0'0,"0"18"0,17-18 16,1 0 0,-1 0-16,1-18 0,17 0 15,-17 1-15,-18-1 16,0 0-16,0-17 15,-18 18-15,1 17 0,-36 0 16,35 0 0,1 17-16,-1 36 15,18-35-15,18 17 0,17 18 16,18-18 0,-18-17-16,0-1 0,36-17 15,-53 0-15,17 0 16,18-17-1,-36 17-15,1-18 16,-18 1-16</inkml:trace>
  <inkml:trace contextRef="#ctx0" brushRef="#br0" timeOffset="12284.28">20849 2346 0,'0'0'16,"0"35"-16,0-17 0,18 17 15,-18-17-15,0-1 16,0-34 15,0-18-31,0-1 16,0 19-16,17-1 0,-17-35 15,18 53-15,-18-18 16,18 18 0,-1 18-16,1 0 15,0 17-15,-1 0 16,1 1-16,0-19 15,-18 1-15,17-1 16</inkml:trace>
  <inkml:trace contextRef="#ctx0" brushRef="#br0" timeOffset="12723.45">21131 2346 0,'18'18'0,"0"-18"15,17-18 1,-17 18-16,-1-18 0,1 18 16,17-35-1,-35 17-15,-17 18 16,-19-17 0,36 34-16,-17 1 0,-19 0 15,36-1-15,0 1 16,18 0-16,0 17 15,-1-17-15,1-18 16,0 17-16,-1-17 16,1 0-16,-1 0 0,1 0 15,0 0-15,-18-17 16,0-1 0,17 36 15,1-1-16,0-17-15,35 18 16,-18-18-16,35 0 16,-34 0-16,-19-18 15,36 1 1,-35-1-16,-18 0 0,-18 1 16,1-36-16</inkml:trace>
  <inkml:trace contextRef="#ctx0" brushRef="#br0" timeOffset="12923.89">21608 1799 0,'17'106'0,"-34"-212"0,34 265 16,1-18-16,0-70 16,-1-18-16,-17-1 15,0 1-15,18 53 16,-18-71-16,0 1 0,17-1 15,-17-17-15,18-1 16,-18-34-16,18-1 16,-1 0-16</inkml:trace>
  <inkml:trace contextRef="#ctx0" brushRef="#br0" timeOffset="13436.25">21819 2240 0,'18'0'16,"0"18"0,-1-18-16,19 0 15,-19 0 1,-34-18 15,-1 18-15,0 0-16,-35 18 15,36-1-15,-19 1 16,36 0 0,0-1-1,18 1-15,35 17 16,-18-17-16,-17 0 0,17-18 15,18 35-15,-35-18 16,-1 1 0,-34-18-1</inkml:trace>
  <inkml:trace contextRef="#ctx0" brushRef="#br0" timeOffset="14609.1">22983 1729 0,'18'17'15,"0"36"1,-18 0-16,17-18 0,-17 18 16,18 18-16,-18-18 0,18 0 15,-1 0-15,-17-18 0,36 71 16,-19-71 0,19 18-16,-1-18 15</inkml:trace>
  <inkml:trace contextRef="#ctx0" brushRef="#br0" timeOffset="15571.78">23424 2134 0,'0'0'16,"-35"0"-16,18 18 15,-1 17-15,0 1 16,18-19-16,0 18 16,0 1-16,0-1 0,36 18 15,-19-35-15,18-1 16,-17-17-16,17 0 16,-17-17-16,-18-1 15,0-35 1,0 35-16,0-17 0,-18 17 15,1-17-15,17 18 16,0 34 15,0 1-31,17 17 0,-17 0 16,36 18-16,-1-35 16,18 17-1,-18-17-15,0-18 0,-17 0 16,0-18-16,-1 18 0,1-53 15,-18 36-15,0-36 16,0 17-16,-18 19 16,1-18-16,-1 17 15,0 18-15,18 35 16,0 0-16,18 18 16,0-17-16,-1-19 15,19 1-15,-19 0 0,19-18 16,-1 17-1,-18-17-15,1-17 0,0-1 0,-18 0 16,0 1-16,0-1 16,0 0-16,0 36 15,0 53 1,0-19-16,35 54 16,-35-35-16,35 17 15,-35-35 1,0-18-16,0 1 0,0-19 15,0 1-15,-35-18 16,17 0-16,-17-35 16,17-1-16,-17-52 15,18 17-15,-1-70 16,18 88-16,18-35 16,-1 71-16,1-1 15,35 0-15,-18 18 16,-17 0-16,17 0 15,-17 0-15,-18 18 16,-18-18 15,36 0-15,-1-18-16,1 18 16,-1 0-16,1-17 0,17 17 15,-17 0-15,17 0 16,-17-18-16,17 18 15,-17-18-15,-1 1 16,-17-1-16,-17-17 16,17 17-16,-35-17 15,17 35 1</inkml:trace>
  <inkml:trace contextRef="#ctx0" brushRef="#br0" timeOffset="15785.32">24518 1535 0,'0'35'15,"0"-17"-15,0-1 16,0 1-16,18 17 15,-18-17-15,35-18 16</inkml:trace>
  <inkml:trace contextRef="#ctx0" brushRef="#br0" timeOffset="15888.12">24712 1588 0,'0'17'0,"0"1"16,0-1-16,0 19 15</inkml:trace>
  <inkml:trace contextRef="#ctx0" brushRef="#br0" timeOffset="40764.58">26511 1129 0,'0'18'31,"18"-18"-15,0 0 0,-1 0-1,1 0 1,-1 0 0,19 0-1,-19 0-15,36 0 16,-35 0-16,17-18 0,-17 18 15,35 0-15,-18 0 16,18 0 0,-18 0-16,1 0 0,-19 0 15,18 0-15,1 0 0,-19 0 16,54 0-16,-18 0 16,-18 0-16,36-18 15,-36 18 1,35 0-16,-34 0 15,17-17-15,-18 17 16,0 0-16,18 0 0,-18 0 16,1 0-16,-1 0 0,36 0 15,-36 0-15,18 0 16,-36 0-16,36 0 16,-17 0-16,16 0 15,-34 0-15,35 17 16,-18-17-16,18 0 15,-35 0-15,52 0 16,-52 0-16,35-17 16,-35 17-1,17 0-15,-17 0 16,17 0-16,-18 0 16,19 0-16,-19 0 15,1 0 1,17 0-16,-17 0 15,17 0-15,-17 0 16,-1 0-16,1 0 0,17 0 16,-17 0-16,17 0 15,-17 0-15,17 0 16,-17 0 0,0 0-1,-1 0-15,1 0 16,-1 0-16,1 0 15,17 0-15,-17 0 16,0 17-16,17-17 16,-17 0-1,-1 0-15,1 0 16,-1 0-16,1 0 0,0 0 16,-1 0-16,1 0 0,0 0 15,-1 0-15,1 0 16,0 0-1,-1 0 1,-17 18-16,18-18 16,-1 0-16,1 0 15,0 0 1,-1 0 0,-17 18-16,18-18 15,0 0-15,-1 0 16,-17 17-1,18-17-15,0 0 16,-18 18 0,17-18-1,1 0 1,-18 17 0,18-17-16,-1 0 15,-17 18 1,18-18-16,-18 18 15,17-18-15,1 17 16,-18 1-16,18-18 16,-18 18-1,17-18-15,-17 17 0,18-17 16,-18 18-16,18-18 16,-18 18-1,17-1-15,1-17 16,0 18-1,-1-18-15,1 17 16,-1-17 0,1 18-1,0-18-15,-1 0 16,-17 18 0,18-18-16,0 17 15,-1-17 1,1 0-16,-18 18 15,18-18-15,-1 0 16,1 18-16,-1-18 16,1 17-16,0-17 15,-1 0 1,19 0-16,-19 18 16,19-18-16,-19 0 15,1 0-15,17 0 16,-17 0-16,-1 18 15,1-18-15,0 0 16,-18 17-16,17-17 16,19 0-16,-36 18 15,35-18-15,-17 0 16,-1 0-16,1 0 16,17 0-1,-17 0-15,-1 0 0,1 0 16,17 0-1,-17 0-15,0 0 16,-1-18-16,1 18 16,-1 0-1,1 0 1,0 0-16,-1 0 16,1-17-1,0 17 1,-1-18-1,1 18-15,0-18 16,-18 1 0,17-1-16,1 18 15,-18-18-15,18 1 16,-1-1 0,1 0-1,-1 1 1,1 17-16,17-18 15,-17 1-15,17-1 16,-17 18-16,0 0 16,-1-18-16,1 18 0,35-17 15,-36 17 1,36-18-16,-17 0 16,34 1-16,-52 17 15,-1 0-15,1-18 16,-36 18-1</inkml:trace>
  <inkml:trace contextRef="#ctx0" brushRef="#br0" timeOffset="43667.82">26793 1111 0,'-52'0'15,"34"0"-15,-17 0 0,-36 0 16,36 0-16,17 0 16,-17 18-16,0-18 0,-18 35 15,35-17-15,-35 17 16,36-17-16,17-1 15,-18 1-15,18 17 16,0-17-16,-18 0 0,18-1 16,0 18-16,0-17 15,0 0-15,0-1 0,0 19 16,18 17 0,-18-36-16,0 19 0,18-19 15,-1 36-15,-17-18 16,18 18-16,-1-35 15,-17 17-15,18-17 0,0 17 16,-1 0-16,1 1 16,0-1-1,-1 0-15,1-17 16,0 17-16,-18-17 16,17 17-1,-17-17-15,18-1 16,-18 1-16,17 0 15,-17-1-15,18-17 16,-18 18-16,18-18 16,-1 18-16,-17-1 15,18-17-15,-18 18 16,18-18-16,-18 17 16,17-17-1,1 18-15,0 0 16,-1-18-1,-17 17-15,35-17 16,-35 18-16,18-18 16,-18 18-16,18-18 15,-1 0-15,1 17 16,0-17-16,-1 0 16,1 0-16,17 18 15,-17-18-15,0 0 16,-1 0-16,1 0 15,17 0-15,-17 0 16,-1 18-16,1-18 0,17 0 16,-17 0-16,35 17 15,-36-17 1,1 0-16,17 0 16,1 0-16,-19 0 15,1 0-15,17 0 16,-17 0-16,35 0 15,-36 0-15,19 0 0,-1 0 16,-17 0 0,17 18-16,-17-18 0,-1 0 15,1 0-15,35 0 16,-36 0-16,1 0 0,0 0 16,35 0-16,-18 0 15,18 0 1,0 0-16,-18 0 15,0 0-15,-17 0 0,17 0 16,36 0-16,-36 0 16,36 0-16,-54 0 15,36 0 1,-35 0-16,17 0 16,-17 0-16,17 0 0,18 0 15,-36 0-15,19 0 16,-1-18-16,-17 18 0,35 0 15,-36 0-15,36 0 16,-35 0-16,17 0 16,-17 0-16,17 0 0,18 0 15,-35 0-15,34-17 16,-34 17-16,35-18 16,-35 18-16,17 0 15,-17-18-15,17 18 16,0-17-1,0 17-15,1-18 16,-1 18-16,-17 0 16,17-18-16,-18 18 15,19-17 1,-19 17-16,1-18 16,0 18-16,-1-18 15,1 1-15,0-1 16,-1 1-16,1-1 15,0 18-15,-1-18 0,18 1 16,-35-1-16,36 0 16,-36 1-16,17 17 15,1-18-15,-18 0 16,18 18-16,-1-17 16,1-1-1,0 18-15,-1-18 16,1 1-1,-1 17-15,1-18 16,0 18-16,-1 0 0,-17-17 16,18 17-16,0-18 15,-1 18-15,19-18 16,-19 1-16,1 17 16,-1-18-16,1 18 15,0 0-15,-1 0 0,1-18 16,0 18-16,17 0 15,0 0-15,-17-17 16,0 17-16,-1 0 0,1-18 16,-1 18-16,19 0 15,-19 0-15,1 0 16,0 0-16,-1 0 16,1 0-16,0 0 15,-1 0-15,1 0 16,-1 0-16,1-18 15,0 18 1,-1 0 0,1 0-1,0 0 1,-1 0 0,1 0-1,0 0-15,-1 0 16,1 0-16,-1 0 15,1 18 1,0-18-16,-1 0 16,1 0-1,-18 18 1,18-18 0,-18 17-1,17-17-15,1 0 16,0 18-1,-1-18 1,1 18 0,0-18-16,-18 17 15,17-17-15,1 0 16,-1 18-16,-17 0 31,18-18-15,-18 17-1,18-17-15,-18 18 16,17-18-16,1 0 16,0 0-1,-1 17-15,1-17 16,0 0 0,-1 18-1,1 0 1,35-18-16,-36 0 15,19 0-15,-1 17 16,0-17-16,-17 18 16,52-18-1,-34 0-15,-1 18 16,-17-18-16,-1 0 16,1 0-16,-36 0 46,1 0-30,-1 0 0</inkml:trace>
  <inkml:trace contextRef="#ctx0" brushRef="#br1" timeOffset="50751.58">31574 1270 0,'17'0'16,"-34"0"78,-19 18-79,19-18-15,-1 0 16,-17 17-16,0-17 0,-18 18 16,17 0-1,1-18-15,-36 35 16,54-35-16,-36 17 15,18 1-15,-1 0 16,19-18-16,-1 0 16,0 17-16,1-17 15,-1 0 1,18 18 0,0 0 93,-17-18-93,17 17 30,0 1 48,0 0-78,0-1-1,0 19-15,0-19 16,0 1-16,0-1 16,0 1-1,0 0-15,0-1 78,0 1-62,17 0 0,1-18 31,-1 0-32,1 0-15,17 0 16,1 17-1,17 1-15,-36-18 16,54 18-16,-36-1 16,18 1-1,-18-18-15,1 17 16,-1-17-16,-18 0 16,-17-17-1</inkml:trace>
  <inkml:trace contextRef="#ctx0" brushRef="#br1" timeOffset="51278.98">31627 1235 0,'0'17'15,"-18"1"1,18 35 0,0-18-16,-18 0 15,18 1-15,0 17 0,0-18 16,0 18-16,-17 35 16,17-53-16,0 18 15,0-35-15,17 0 16,-17-1-16,0-34 15</inkml:trace>
  <inkml:trace contextRef="#ctx0" brushRef="#br1" timeOffset="51591.73">31168 1552 0,'0'0'0,"0"-17"16,18-1-16,-1 0 15,1 1-15,52-19 16,-17 19-16,0-19 16,0 19-16,-18-1 0,36-17 15,-53 17-15,-36 18 16,0 0 0</inkml:trace>
  <inkml:trace contextRef="#ctx0" brushRef="#br1" timeOffset="51763.73">31238 1570 0,'89'-35'0,"-178"70"0,231-88 16,-37 0-16,-69 35 15,-19 18-15,19-17 0,-36 34 31</inkml:trace>
  <inkml:trace contextRef="#ctx0" brushRef="#br1" timeOffset="51914.13">31397 1658 0,'0'0'15,"53"-35"-15,-18 17 16,18-17-16,-17 17 15,17-17-15,-36 17 16</inkml:trace>
  <inkml:trace contextRef="#ctx0" brushRef="#br1" timeOffset="52064.03">31433 1693 0,'17'-17'0,"-34"34"0,52-52 16,-35 17-16,-18 18 15,1 0-15</inkml:trace>
  <inkml:trace contextRef="#ctx0" brushRef="#br1" timeOffset="52298.43">31133 1570 0,'0'0'16,"17"-18"-16,-17 1 0,18 17 15,-18-18-15,18 0 16,-1 1-16,1-1 15,-1 18 1,-34 0 0,17 18-16</inkml:trace>
  <inkml:trace contextRef="#ctx0" brushRef="#br1" timeOffset="52611.13">31133 1570 0,'0'0'15,"-36"53"-15,54-36 0,17-17 16,-17 0-16,0-17 15,-1 17-15,1-18 0,17 18 16,0-35-16,1 17 16,-1-17-1,-17 35-15,-1-18 16,1 18-16,-36 18 16,1 0-16,-19-1 15,1 19-15,17-19 16,18 1-16,18-18 15,0 0 1,17-18 0,-17 1-16,-1 17 0,1-18 15,0 0-15,-1 18 0,1-17 16,-36 34 15,18 1-31</inkml:trace>
  <inkml:trace contextRef="#ctx0" brushRef="#br0" timeOffset="59433.42">30409 2187 0,'0'18'16,"-17"35"0,17 0-1,0 0-15,-18 0 0,18 70 16,35-17 0,-17-53-16,17 0 0,54 17 15,-54-34-15,18-19 16,35 18-1,-53-17-15,36-18 16,-54 0-16,1 0 0,-18-18 16,18 1-16,-36-1 15</inkml:trace>
  <inkml:trace contextRef="#ctx0" brushRef="#br0" timeOffset="59867.57">30215 2452 0,'-17'17'0,"17"-34"47,17-18-31,1 17-16,17-53 15,-17 36-15,-18 0 16,18 0-16,-1-36 15,1 53-15,-18 1 0,18-19 16,-1 36 0,1-17-16,-1 17 0,1 0 0,0 0 15,17 0-15,18 17 16,-18 1-16,18 17 16,-18-17-16,1 35 15</inkml:trace>
  <inkml:trace contextRef="#ctx0" brushRef="#br0" timeOffset="95216.86">2099 14146 0,'0'-17'0,"18"17"31,35-18-15,-18 18-16,0 0 15,18 0-15,-18 0 0,1 18 16,-1-1-16,18 19 0,-36-1 16,-17-17-16,0 17 15,0 0-15,-17 0 0,-1 1 16,-35 17-16,36-18 15,-36 18-15,53-36 16,-18 19-16,36-19 16,-1-17-16,36 18 15,35-18 1,-52 18-16,-1-18 0,0 0 16</inkml:trace>
  <inkml:trace contextRef="#ctx0" brushRef="#br0" timeOffset="95702.34">2875 14093 0,'-35'0'0,"70"0"0,-88 0 16,53 18-16,0 0 0,0-1 16,18 19-16,0-1 0,52 36 15,-35-19 1,36 37-16,-53-54 16,17 0-16,-18 0 0,1 1 15,0-19-15,-18 19 16,0-19-16,-18-17 15,0 0-15,-17 0 16,18 0-16,-54-35 16,53 17-16,-17-35 15,35 36-15,0-18 16,35 17-16,18-35 16,-17 35-16,16-17 15,-34 17-15,17-34 16,-35 34-16,-17-35 15,-1 35-15,-35-35 16,36 36-16,-36 17 16,35 0-16,-17 17 15,35 1 1,0 0-16</inkml:trace>
  <inkml:trace contextRef="#ctx0" brushRef="#br0" timeOffset="96231.75">3422 14358 0,'18'18'15,"-1"-18"-15,1 35 16,52 0-16,-52-17 16,53 35-1,-36-36-15,35 36 16,-52-35-16,0 0 0,17-1 16,-35 1-16,18-18 0,-1 0 15</inkml:trace>
  <inkml:trace contextRef="#ctx0" brushRef="#br0" timeOffset="96404.72">3687 14464 0,'0'0'16,"-36"53"-16,1-18 15,17-17-15,-17 52 16,17-52-16,1 17 0,-1-17 15,18-1 1,0 1-16</inkml:trace>
  <inkml:trace contextRef="#ctx0" brushRef="#br0" timeOffset="96803.27">3916 14164 0,'17'0'16,"19"18"0,-1-1-1,0 1-15,-17 0 16,0 17-16,-18 0 16,0-17-16,0-1 0,-18 19 15,0 17 1,1-36-16,-1 19 15,18-19-15,35 1 16,-17-18-16,0 17 16,17-17-16,0-17 15</inkml:trace>
  <inkml:trace contextRef="#ctx0" brushRef="#br0" timeOffset="97243.6">4410 14199 0,'-18'-17'15,"36"34"-15,-54-34 0,19 17 0,-1 17 16,36 19 0,-1-1-16,1-17 15,70 105 1,-35-52-16,0-19 15,-35-34-15,-1 17 16,-17-17-16,-17 0 16,-1-18-1,0 0-15,-34-18 16,34 0-16,-17-17 16,17 0-16,36 0 15,-1-1-15,1 19 16,17-19-16,0 19 15,1-1-15,-19-17 0,1 17 0,0 1 16,-1-19 0,-17 19-16,-17-1 0,-1 18 15,0-18-15,-52 1 16,52-1-16,-17 18 16,17 0-16,1 0 0,34 0 15,1 18 1</inkml:trace>
  <inkml:trace contextRef="#ctx0" brushRef="#br0" timeOffset="97442.95">4833 14305 0,'18'18'16,"-1"-1"-16,36 19 15,-35-19-15,35 36 16,-36-35-16,1 0 16,0-18-16,17 35 15,-17-35-15</inkml:trace>
  <inkml:trace contextRef="#ctx0" brushRef="#br0" timeOffset="97621.93">5062 14288 0,'0'0'15,"-35"70"-15,0-35 0,0 54 16,17-54-16,-17 35 16,17-34-16,0-1 15</inkml:trace>
  <inkml:trace contextRef="#ctx0" brushRef="#br0" timeOffset="97850.35">5256 14182 0,'18'53'0,"0"-36"16,-18 54-16,0-18 16,0 35-16,0-53 15,17 0-15,-17 1 16,0-1-16,36-17 16</inkml:trace>
  <inkml:trace contextRef="#ctx0" brushRef="#br0" timeOffset="98127.59">5627 14146 0,'0'0'15,"0"71"-15,-18-36 0,1 36 16,17-36-16,-18 36 16,18-36-16,0 35 15,0-52-15,0 35 16,0-35-16,18-1 16,-1 1-1,-17-36 1</inkml:trace>
  <inkml:trace contextRef="#ctx0" brushRef="#br0" timeOffset="98885.11">5715 14111 0,'-18'0'47,"1"35"-32,17 1-15,-36 17 16,19-18 0,-1 18-16,18 0 15,-17 0-15,17-18 0,0 71 16,17-53-16,18 0 15,-17-36-15,35 18 16,-35-35-16,-1-17 16,19 17-16,-19-18 0,18-17 15,-35 0-15,0-1 16,-17 19-16,-18-36 16,-1 35-16,-34-17 15,34 35-15,1 0 16,0 0-16,17 18 15</inkml:trace>
  <inkml:trace contextRef="#ctx0" brushRef="#br0" timeOffset="102693.36">6668 14376 0,'35'17'16,"-18"19"-16,19-19 0,-1 1 15,18 0 1,-35-1-16,17 1 0,-18-18 16,1 17-16,0 1 15</inkml:trace>
  <inkml:trace contextRef="#ctx0" brushRef="#br0" timeOffset="102853.79">6897 14270 0,'-35'53'0,"17"-18"15,-17 0-15,-18 54 16,17-54-16,-16 35 16,34-52-16,18 0 15</inkml:trace>
  <inkml:trace contextRef="#ctx0" brushRef="#br0" timeOffset="103399.4">7391 14058 0,'0'18'16,"17"-18"0,1 17-16,0 1 15,-18 0-15,17 17 16,1 53-16,0-35 16,-1 71-16,-17-71 15,18-1-15,-18-16 0,35 34 16,-35-52-16,35 0 15</inkml:trace>
  <inkml:trace contextRef="#ctx0" brushRef="#br0" timeOffset="103911.93">7973 14182 0,'-18'-18'0,"18"0"15,-35 1-15,17 17 16,-17 0-16,0 0 15,17 0-15,0 0 16,-17 17-16,17 1 16,18 0-16,0 52 15,0-34-15,0-1 16,18-18-16,0 19 0,17-1 16,0-35-16,18 0 15,-35 0-15,17-53 16,-17 35-16,-18-17 15,0 18-15,0-54 16,0 53-16,-18-17 16,18 17-16,-17 36 15,17 17 1,17 36 0,-17-36-16,0 18 0,35 71 15,-17-54 1,17-35-1,-17-17 1,17-36 0</inkml:trace>
  <inkml:trace contextRef="#ctx0" brushRef="#br0" timeOffset="104245.9">8167 14146 0,'0'0'16,"17"-17"-16,1-1 0,0 18 15,-1 0-15,1 0 16,35 35-16,-35-17 16,-1 0-16,1-1 0,-1 1 15,1 0-15,-18-1 0,18 1 16,-18 0-16,-18-1 15,0 36-15,1-18 16,-18 18-16,17-35 16,18 17-16,0-17 15,18-1 1,-1 1-16,1-18 0,52 18 16,-34-18-16,17 17 15,-36-17-15,1 0 16</inkml:trace>
  <inkml:trace contextRef="#ctx0" brushRef="#br0" timeOffset="110283.87">9013 14164 0,'18'18'16,"17"-18"-1,1 17-15,-19-17 16,19 0-16,17 0 15,-36 0-15,1 0 0,-1 0 16</inkml:trace>
  <inkml:trace contextRef="#ctx0" brushRef="#br0" timeOffset="110412.21">9119 14358 0,'0'0'16,"53"18"-16,-17-18 15,-1 0-15,35 0 16,-34 0-16,-19-18 0</inkml:trace>
  <inkml:trace contextRef="#ctx0" brushRef="#br0" timeOffset="110946.64">9596 13970 0,'17'0'31,"18"0"-31,1 18 16,87 17 0,-70 0-16,-35 18 15,-18-35-15,0 70 16,-18-53-16,1 1 16,-1-1-16,0-18 0,-17 36 15,35-35 1,0 17-16,18-17 15,17 0 1,-17-1-16,17 1 0,0-1 0,0 1 16,18 0-16,-17-18 15,-19 0-15</inkml:trace>
  <inkml:trace contextRef="#ctx0" brushRef="#br0" timeOffset="111118.58">10195 14323 0,'0'17'16,"18"-17"-16,0 0 31,-18-17-15</inkml:trace>
  <inkml:trace contextRef="#ctx0" brushRef="#br0" timeOffset="111396.81">10495 13988 0,'0'17'15,"0"19"1,-17 16 0,17-16-16,0 34 15,0-34-15,35 17 16,0-36-16,36 18 16,-36-35-16,53 0 15,-53 0-15,36 0 16,-36 0-16,0 0 15,-35-17-15</inkml:trace>
  <inkml:trace contextRef="#ctx0" brushRef="#br0" timeOffset="111581.72">10724 14182 0,'0'0'15,"0"53"-15,0 0 0,0 17 16,0-17 0,0 0-16,18-18 15,-18 0-15,0 1 0,18-1 16,-1-17-16</inkml:trace>
  <inkml:trace contextRef="#ctx0" brushRef="#br0" timeOffset="112129.9">11042 14146 0,'35'89'16,"-70"-178"-16,88 213 0,-53-71 15,0-18-15,18 0 0,-18 1 16,0-19-16,0 1 0,17-18 16,-17-18-1,18-52 1,-18 34-16,17-52 16,-17 53-16,18-36 15,-18 54-15,0-1 16,18 18-16,-1 18 15,1 35-15,-18-18 16,18 0-16,-1 1 0,-17-19 16,36 18-1,-19-17-15,1-18 0,-1 0 16,1 0-16,0-18 0,-1 1 16,19-36-16,-19 18 15,19-36-15,-1 36 16,-18-18-1,1 53-15,0-18 16,-1 18-16,1 53 16,0-18-16,-1 36 15,1-18-15,-18-18 16,18 0-16,-1 1 0,1-19 16,0 19-1,17-1-15,-18-17 0,1-1 0,-18 1 16,18-1-16</inkml:trace>
  <inkml:trace contextRef="#ctx0" brushRef="#br0" timeOffset="116442.15">10319 11412 0,'17'-17'0,"-34"34"0,34-52 16,1 35-1,-18 18 17,0 17-17,0 0-15,-18 53 16,18-35-16,-17 89 15,17-54-15,-18 88 16,18-70-16,-18 88 16,18-88-16,0 53 15,-17-71-15,17 35 16,0-52-16,0-18 16,-18 0-16,18-18 15,0 0-15,0 0 0,18 18 16,-18-35-16,17 0 15,-17-36 32,-17 18-47</inkml:trace>
  <inkml:trace contextRef="#ctx0" brushRef="#br0" timeOffset="116795.35">9984 12700 0,'-18'0'16,"18"18"-16,18-18 15,-1 53-15,1-36 16,0 54-16,-1-36 16,18 53-1,-17-35-15,0 0 0,-1 0 16,19 18-16,-1-36 16,18-18-16,-18-17 15,0 0-15,18-35 0,-17 18 16,17-36-16,-1 17 15,1 1-15,-17 0 0,17-18 16,-18 35-16,-18 18 16</inkml:trace>
  <inkml:trace contextRef="#ctx0" brushRef="#br0" timeOffset="121678.96">21784 11165 0,'0'-17'15,"0"34"1,0 19-1,0-1-15,0 71 16,0-36-16,0 89 16,-18-71-1,1 1-15,-1 16 0,0 1 16,1 0-16,-1 88 16,18-106-16,-17 89 15,17-107-15,0-17 16,0 0-16,17 35 15,1-70-15,-18 17 16,17-17-16,-34-36 16</inkml:trace>
  <inkml:trace contextRef="#ctx0" brushRef="#br0" timeOffset="122041.52">21378 12347 0,'0'0'16,"0"18"-16,18 0 15,0 34-15,-18-34 16,17 17-16,19 54 16,-19-37-16,1-16 0,-1 34 15,1-34 1,17 16-16,-17-34 16,0 0-16,17-18 0,0 0 15,0-18-15,54-35 16,-36 36-16,17-36 15,-17 17-15,0 1 0,0 17 0,-18-17 16,0 35-16,-17-17 16</inkml:trace>
  <inkml:trace contextRef="#ctx0" brushRef="#br0" timeOffset="126812.05">18309 13494 0,'18'0'16,"17"17"-1,0-17-15,36 36 16,-36-36-16,-17 17 16,-1 19-16,1-19 0,-18 36 15,0-18-15,-18-17 16,1 35-16,-1-35 15,18-1-15,18 1 16,35-18 0,-18 0-1,0 0-15</inkml:trace>
  <inkml:trace contextRef="#ctx0" brushRef="#br0" timeOffset="127195.08">18944 13494 0,'-35'0'16,"70"0"-16,-88 0 0,36 0 15,17 17-15,0 1 0,17 17 16,36 36 0,-35-36-16,52 36 15,-52-36-15,0-17 0,17 52 16,-35-52-16,0-1 15,-18 1-15,18 0 16,-17-18-16,-1 0 0,0 0 0,1 0 16,-19-36-1,19 19-15,-1-36 16,18 35-16,35-35 16,-17 36-16,0-19 15,17 1-15,-17 18 0,17-19 16,0 1-16,-35 0 15,0 17-15,0-17 16,-17-1 0,-1 19-16,0 17 0,-17 0 15</inkml:trace>
  <inkml:trace contextRef="#ctx0" brushRef="#br0" timeOffset="127546.52">19315 13617 0,'0'18'16,"17"0"-16,19 17 15,34 18 1,-52-36-16,17 1 15,0 0-15,1-1 16,-19 1-16,18 0 16</inkml:trace>
  <inkml:trace contextRef="#ctx0" brushRef="#br0" timeOffset="127712.97">19562 13564 0,'-18'53'0,"36"-106"0,-54 142 16,19-54-16,17-18 0,-18 19 15,18-1-15,0 0 0,0 1 16</inkml:trace>
  <inkml:trace contextRef="#ctx0" brushRef="#br0" timeOffset="127968.65">19720 13494 0,'36'0'0,"-72"0"0,107 0 16,-18 17-16,-18 1 15,-17 17 1,-18-17-16,0 17 0,0 1 15,-53 16-15,17 1 16,19-35-16,17 0 16,0 17-1,17-35-15,36 18 16,-17-1-16,34-17 16,-34 0-16</inkml:trace>
  <inkml:trace contextRef="#ctx0" brushRef="#br0" timeOffset="128391.37">20232 13458 0,'0'0'15,"-35"-17"-15,17 34 16,18 19-16,0-1 15,18 0-15,34 18 16,1 18 0,-17-36-16,-1 0 0,-17-17 0,17 35 15,-35-35-15,0-1 16,0 1 0,-35-18-16,17 0 15,-35-35 1,35 17-16,-17 0 0,17 1 15,18-19-15,-17-17 16,17 36-16,35-36 16,-17 18-16,17 17 0,-17 0 15,17 1-15,-17-36 16,-1 35-16,-17 0 0,-17 1 16,17-1-1,-36 1-15,19 17 16,-1 17-16,0 1 15,18 17-15</inkml:trace>
  <inkml:trace contextRef="#ctx0" brushRef="#br0" timeOffset="128691.93">20673 13564 0,'17'18'31,"19"17"-15,-1 1-16,18 16 15,-35-34-15,17 17 0,0 1 16,-17-1-16,-1 0 16,1-35-1,0 0-15</inkml:trace>
  <inkml:trace contextRef="#ctx0" brushRef="#br0" timeOffset="128847.34">20902 13600 0,'-35'53'16,"70"-106"-16,-88 123 0,36 1 15,17-36-15,0 36 16,0-54 0,0 18-16,17-35 0</inkml:trace>
  <inkml:trace contextRef="#ctx0" brushRef="#br0" timeOffset="129193.25">21026 13458 0,'35'0'16,"-70"0"-16,105 0 0,-52 18 15,-1 0-15,19-1 0,17 1 16,-36 0-1,-17 17-15,18-17 16,-18-1-16,0 1 0,0 0 0,0 17 16,0-18-16,0 1 15,18-18-15,-18 18 16,17-1 0,1 1-16,-18 0 15,17-1-15,-17 1 0,0 0 16,0 17-16,0-18 15,-17 1-15,-1 0 16,1-18-16,-19 17 16,19-17-1</inkml:trace>
  <inkml:trace contextRef="#ctx0" brushRef="#br0" timeOffset="129484.02">21414 13476 0,'0'0'16,"53"0"-16,-18 0 16,0 18-16,0-1 15,1 1-15,-1 17 0,0 18 16,-35-17-16,18-1 0,-18 0 15,-18 18-15,1-35 16,17-1-16,-18 19 16,0-36-16,36 17 15,0-17-15,-1 0 16,36 18-16,-18-18 16,18 0-16,-17 0 15</inkml:trace>
  <inkml:trace contextRef="#ctx0" brushRef="#br0" timeOffset="131010.83">22578 13564 0,'17'0'47,"1"18"-47,0 0 15,35 17-15,-36-35 16,1 18-16,17-1 16,-17 1-16,17-1 15,-17 1-15,-1 0 16,-17-36-1</inkml:trace>
  <inkml:trace contextRef="#ctx0" brushRef="#br0" timeOffset="131173.77">22842 13476 0,'-17'0'0,"-1"18"16,0 17-16,-17 18 15,18-18-15,-1 1 16,0-1-16,-35 18 16,36-18-16</inkml:trace>
  <inkml:trace contextRef="#ctx0" brushRef="#br0" timeOffset="138752.01">23424 13247 0,'-17'0'15,"34"0"-15,-17-18 16,18 18 0,35-17-16,-18 17 15,36-18-15,-54 18 16,19-18-16,-19 18 15,-34 0 1,-36 0 0,18 0-16,-1 18 0,-34 17 15,34-17-15,-16 17 16,34 0-16,0 1 16,18-1-16,18 18 15,17-36 1,0 1-16,1 0 15,34 17-15,-34-17 16,-19 17-16,18-17 0,-35 17 16,0-17-16,-17-1 15,-18 1-15,-1-18 16,1 0-16,0 0 16,17 0-16,0 0 15,18-18 1,18 18-16</inkml:trace>
  <inkml:trace contextRef="#ctx0" brushRef="#br0" timeOffset="139185.68">23971 13476 0,'18'18'31,"17"-1"-31,18 19 16,0-19-1,-18 1-15,18 0 0,18 17 16,-54-17-16,19-1 16,-19-17-16</inkml:trace>
  <inkml:trace contextRef="#ctx0" brushRef="#br0" timeOffset="139369.68">24253 13476 0,'0'0'15,"-35"35"-15,18 1 0,-19-19 16,19 19-16,-19-1 16,19 0-16,-1 0 0,-17 18 15,35-35-15,0 0 16</inkml:trace>
  <inkml:trace contextRef="#ctx0" brushRef="#br0" timeOffset="139808.57">24642 13282 0,'52'0'0,"-104"0"0,122 0 15,-35-18-15,-17 18 16,-18-17 0,-18-1-1,-35 18-15,18 18 16,-18 17-16,18-17 15,0 35-15,17-36 16,18 36 0,18-18-16,-1-17 0,36 17 15,-17-17-15,16 17 16,-34-35-16,-18 36 16,0-19-1,-18 1-15,1-18 16,-18 18-1,17-18-15,-17 0 0,17 0 16,0 17-16,1-17 16</inkml:trace>
  <inkml:trace contextRef="#ctx0" brushRef="#br0" timeOffset="139998.07">24888 13494 0,'36'35'15,"-72"-70"-15,89 88 0,-17-36 16,17 19-16,0-19 16,-18 1-16,0 0 0,36-1 15,-36-17-15,-17 0 16</inkml:trace>
  <inkml:trace contextRef="#ctx0" brushRef="#br0" timeOffset="140165.04">25206 13458 0,'-35'53'15,"17"-17"-15,-17 17 16,-18 17-1,53-35-15,-18-17 0,1 35 16,-1-53-16</inkml:trace>
  <inkml:trace contextRef="#ctx0" brushRef="#br0" timeOffset="140536.01">25418 13300 0,'0'0'15,"17"-18"-15,1 18 16,-18 18 15,18 17-31,-18 0 16,17 1-16,-17 16 16,18-16-16,-18 17 0,17-18 0,1 18 15,0 17 1,-1-34-16,1-19 0,-18 1 15,18 0-15,-18-1 0,17-17 16</inkml:trace>
  <inkml:trace contextRef="#ctx0" brushRef="#br0" timeOffset="140937.07">26035 13264 0,'0'0'16,"-18"18"-1,1 35-15,-19-18 16,1 71-16,35-53 16,0 35-16,0-52 15,18-1-15,-1 0 0,1 0 16,0-17-16,17-18 16,18 0-16,-35 0 15,17-35-15,-35 17 16,0-35-16,-18 18 15,-35 0 1,18 17-16,0 18 0,-36 18 16,54-1-16,-19 19 15</inkml:trace>
  <inkml:trace contextRef="#ctx0" brushRef="#br0" timeOffset="142344.76">26776 13547 0,'0'-18'0,"17"18"16,1 0-16,0 0 0,52 0 16,-34 0-1,34 0-15,-52 0 16,-1 0-16,19 0 16</inkml:trace>
  <inkml:trace contextRef="#ctx0" brushRef="#br0" timeOffset="142483.63">26864 13670 0,'0'0'16,"71"18"-16,-36-18 0,0-18 0,18 18 16,-35-17-16,17 17 0,-17 0 15</inkml:trace>
  <inkml:trace contextRef="#ctx0" brushRef="#br0" timeOffset="143018.43">27799 13335 0,'0'0'0,"0"-18"0,18 36 15,-18 17-15,35 36 16,-18-18-16,1 53 16,-18-53-16,0-18 15,18 18-15,-18 35 16,0-53-16,17 0 15</inkml:trace>
  <inkml:trace contextRef="#ctx0" brushRef="#br0" timeOffset="143303.19">28187 13600 0,'-18'0'31,"18"53"-31,-17-18 16,34 35-16,19-17 16,-1-35-16,-17-18 15,70 18-15,-53-18 16,0-18-16,18-17 16,-35 17-16,-1-53 15,-17 36-15,0 18 16,-35-19-16,18 1 0,-19 17 15,-17 1-15,18 17 16,0 0-16,17 0 16,1 17-16,-1 1 15</inkml:trace>
  <inkml:trace contextRef="#ctx0" brushRef="#br0" timeOffset="143518.76">28804 13688 0,'18'17'16,"0"-17"-16,-1 18 16,1-18-1</inkml:trace>
  <inkml:trace contextRef="#ctx0" brushRef="#br0" timeOffset="143857.16">29139 13600 0,'0'0'15,"36"-36"-15,-36 19 16,0-1-16,-18 36 16,18-1-1,-35 36 1,35-17-16,0 34 16,0-35-16,35 18 15,-17-35-15,35 0 16,-18-18-16,18 0 15,-18-18-15,-17-17 16,-1 17-16,1-17 0,-18-1 16,0 19-16,-35-54 15,17 36-15,-52 0 16,34 17-16,-34 18 16,52 0-16,-17 35 15</inkml:trace>
  <inkml:trace contextRef="#ctx0" brushRef="#br0" timeOffset="145520.78">29669 13511 0,'17'-17'16,"1"17"15,0 17-15,-18 19-16,17-19 15,-17 19-15,0-1 0,0 0 16,18 53 0,-18-70-16,0 17 0,0-17 15,0 0-15,17-18 0,1-18 16,0-35 0,-18 18-16,17-18 15,-17 18-15,18-18 16,0 17-16,17-52 15,-17 53-15,-1 0 16,1 35-16,17 17 16,-17 1-16,-18 17 15,0 0-15,17 1 0,-17-1 16,18 0-16,-18-17 0,35 17 16,-35-17-16,18-18 15,0 0-15,-1-18 16,36-17-16,-35 0 15,35-18-15,-18 17 16,-17 1-16,35 0 16,-18 35-1,-18 0-15,1 70 16,-18-34-16,18-1 16,-1 53-16,1-35 15,17 18-15,-35-36 16,18 18-1,-18-36-15,-18 1 16</inkml:trace>
  <inkml:trace contextRef="#ctx0" brushRef="#br0" timeOffset="147650.27">10619 14993 0,'0'-18'0,"17"18"16,-17 18 30,0 17-30,0-17-16,18 0 16,0 35-16,-1-36 15,18 36-15,1-35 16,52 35-16,-35-53 16,17 17-16,89 19 15,-53-19-15,123 1 16,-105-1-16,17-17 15,18 18-15,-1-18 0,19 0 16,34 0-16,195 0 16,-177-18-16,1 18 15,-1-17-15,18-1 0,229-17 16,-211 0-16,229-1 16,-230 19-16,-17-1 15,0 18-15,0-18 0,229-17 16,-264 35-16,229-35 15,-247 35-15,159-18 16,-194 1 0,123 17-16,-159 0 15,71 0-15,-106 17 16,36 1 0,-71 0-16,0-18 0,-36 17 15,19 1-15,-1 17 16,-17-17-16,-1-1 15,1 1-15,-18 17 16,0-17-16,0 17 16,18 0-16,-18 18 15,0-17-15,0 52 16,17-53-16,-17 36 16,0-36-16,18 18 15,-1-53-15,-17 18 16,18-18-1,-18-18 1</inkml:trace>
  <inkml:trace contextRef="#ctx0" brushRef="#br0" timeOffset="149163.01">28469 14146 0,'0'0'0,"0"18"0,0 35 15,0-18-15,0 18 16,18-18-16,-18 18 16,0-17-16,0-19 0,0 19 15,0-19 1,-18 1-16,18-1 0,-53-17 15,-17 18 1,34-18-16,1 18 0,0-18 16,-71 0-1,53 17-15,-17-17 0,-54 18 16,71 0-16,-17-18 16,-107 35-16,107-35 15,-19 18-15,-16-1 16,-1-17-16,0 18 0,0-1 0,-106 1 15,89 0-15,-106-1 16,105-17 0,-140 18-16,140 0 15,-158-18-15,-18 17 16,159 1-16,-18-18 16,-141 18-16,142-18 15,-1 0-15,0 0 0,18 17 16,-176-17-1,158 0-15,0 18 0,0-18 16,18 18-16,-18-18 0,1 17 16,-1-17-16,-17 18 0,34-1 15,-175 1-15,176 0 16,-159-1 0,18 1-16,141 0 15,17-18-15,-140 17 16,140-17-16,-123 18 15,141-18-15,-105 18 16,105-18-16,-88 17 16,123-17-16,-88 18 15,89-18-15,17 0 16,0 0-16,18 0 0,-18 17 16,18-17-16,17 0 15,-17 0-15,17 0 0,-17 0 16,17 18-16,0-18 15,1 0 1,-1 18 31,1-18-31,17 17-16,-36-17 15,36 18-15,-17-18 16,-1 0-16,0-18 15,1 1 1,-1 17 15,0 17-15,1 1 0,-1 0-16,1-1 15,-1-17 1,18 18-1,-18-18-15,18-18 16</inkml:trace>
  <inkml:trace contextRef="#ctx0" brushRef="#br0" timeOffset="149680.9">18697 15522 0,'0'0'15,"0"-17"-15,18 17 16,0 0-16,-1 35 16,1 0-16,-1 0 15,1 1-15,0-1 0,-1 0 16,36 18-16,-35-35 16,35 17-1,-36-35-15,54 0 16,-36 0-16,1-35 0,34-18 15,-52 18-15,17-1 16,18-17-16,-35 36 16,-18-1-16,0 1 15</inkml:trace>
  <inkml:trace contextRef="#ctx0" brushRef="#br0" timeOffset="151542.81">17886 16122 0,'0'18'16,"17"35"-16,-17-1 16,0-16-16,0 17 0,18 70 15,-18-70-15,0 18 16,18-36-1,-18 0-15,17-17 16,-17-36-16,18 18 16</inkml:trace>
  <inkml:trace contextRef="#ctx0" brushRef="#br0" timeOffset="151837.61">18098 16157 0,'0'0'16,"52"0"-16,-16 0 0,-19 18 16,19-18-16,17 18 15,-18-1-15,18 18 16,-53 1-16,17 17 16,-34-18-1,17 0-15,-18-17 0,-17-1 16,17 19-16,-17-1 15,17-17-15,1-1 16,17 1-16,17-18 0,1 18 16,0-18-16,17 0 0,53 0 15,-53 17-15,18-17 16,-18 0 0</inkml:trace>
  <inkml:trace contextRef="#ctx0" brushRef="#br0" timeOffset="152077.25">18768 16351 0,'0'0'0,"17"0"16,1 18 0,0-18-1,-1 0 1</inkml:trace>
  <inkml:trace contextRef="#ctx0" brushRef="#br0" timeOffset="152360.04">19156 16140 0,'0'0'0,"0"-18"0,17 18 16,-34 35-1,17-17 1,-18 17-16,1-17 0,17 35 15,17-36-15,1 1 16,17 0-16,0-1 16,36-17-1,-36 0-15,18 0 0,-18-17 16,18 17-16,-35 0 16,0 0-16,-18-18 15</inkml:trace>
  <inkml:trace contextRef="#ctx0" brushRef="#br0" timeOffset="152538.01">19438 16175 0,'0'88'16,"0"-176"-1,0 211-15,0-52 16,0-36-16,0 36 15,0-36-15,0 0 0,0-17 16,0 17-16</inkml:trace>
  <inkml:trace contextRef="#ctx0" brushRef="#br0" timeOffset="153177.63">19808 16175 0,'0'35'16,"0"0"-16,0 18 15,0 0 1,0-17-16,18-1 0,-18 18 16,0-18-16,18-35 15,-18 18-15,17-18 0,-17-18 16,18-53-1,-18 36 1,0-35-16,18 34 16,-18 1-16,17 0 0,-17 17 15,36-17-15,-19 53 16,1 17 0,-18-18-16,18 54 15,-1-36-15,18 1 16,-17-19-16,0-17 15,17 18-15,-17-36 16,-1 1-16,19-36 16,-19 35-16,1-17 0,-1-1 15,1 1-15,0 18 16,17-19-16,-17 19 16,17 17-16,-17 0 15,17 70-15,-18-35 16,19 54-1,-36-36-15,35 35 16,-35-53-16,18 0 16,-1 1-16,-17-19 0,0 1 15</inkml:trace>
  <inkml:trace contextRef="#ctx0" brushRef="#br0" timeOffset="156519.34">13653 17268 0,'17'0'0,"-17"18"15,18 0-15,-1 35 0,1 0 16,-18 35-16,18 0 16,-1 0-16,-17 0 0,18 1 0,0-19 15,-1 36-15,-17-71 16,36 1-1,-36-19-15,17-34 0</inkml:trace>
  <inkml:trace contextRef="#ctx0" brushRef="#br0" timeOffset="156847.61">14005 17427 0,'36'-17'16,"-1"17"-16,-18-18 0,54 36 15,-36-1-15,18 36 16,-35-35-16,17 52 16,-17-34-16,-18 34 15,0-35-15,-35 18 16,-1-17-1,1 17-15,0-36 16,17 36-16,18-35 16,0-1-16,18 1 0,17 0 15,18 17 1,0-35-16,35 0 16,-53 0-16,1 0 0</inkml:trace>
  <inkml:trace contextRef="#ctx0" brushRef="#br0" timeOffset="157170.97">14605 17657 0,'-18'17'16,"36"-34"-16,-36 69 0,18-16 0,18 34 15,0-34-15,-1-1 16,54 18-16,-36-18 16,0-35-16,1 18 0,17-18 15,17-36 1,-52 19-16,17-54 16,-35 18-16,-35-17 15,0 17-15,-1 0 0,-52-18 16,53 54-16,-53-1 15,52 18-15,1 0 16,17 35 0,18-17-16</inkml:trace>
  <inkml:trace contextRef="#ctx0" brushRef="#br0" timeOffset="158045.29">15258 17480 0,'-18'0'16,"36"0"-16,-18 18 16,17 35-1,1 0-15,-18 0 16,18-1-16,-1-16 0,-17 52 16,0-53-16,18 18 15,-18-35 1,0-36-1,17-52 1,-17 17-16,0 17 16,18-87-1,-18 88-15,18-36 16,-1 71-16,-17-18 16,18 36-16,0 53 15,-18-36-15,17 18 16,1-18-16,0 0 0,35 1 15,-18-19-15,-18-17 16,19 0-16,-19 0 0,36-53 16,-35 18-16,17-53 15,-17 53-15,-1-36 16,-17 53-16,0 1 16,18 34-1,-18 54 1,18-18-16,-18 17 0,0 1 15,17 70-15,1-70 16,35 35-16,-35-71 16</inkml:trace>
  <inkml:trace contextRef="#ctx0" brushRef="#br0" timeOffset="160151.01">14076 18538 0,'-18'0'16,"36"-17"-1,-1 17 1,19-18 0,-19 18-16,19-17 15,70 17-15,-36 0 16,18 17-16,0-17 0,18 0 16,124-17-16,-125 17 15,1-18-15,18 0 16,70 18-16,-106 0 15,35 0-15,-70 0 16</inkml:trace>
  <inkml:trace contextRef="#ctx0" brushRef="#br0" timeOffset="163611.34">16563 17586 0,'18'-18'15,"-1"1"1,1-1-16,35-17 15,-18 17-15,71-35 16,-53 18-16,70-18 16,-70 18-16,71-18 15,-71 35-15,52-17 16,-69 17-16,-19 1 16,36-19-16,-35 19 15,-18-1-15</inkml:trace>
  <inkml:trace contextRef="#ctx0" brushRef="#br0" timeOffset="163866.18">17233 17004 0,'35'-18'15,"1"18"1,-1 0-16,36 0 15,-36 0-15,53 18 16,-35-18 0,0 0-16,0 18 0,-18-18 15,0 0-15,-17 17 0,0 1 16,-18 17-16,-53 36 16,17-36-16,-52 71 15,35-71-15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1:00:58.0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2999 12330 0,'17'0'15,"19"-18"1,-19 18-16,36 0 16,-18 0-16,-17 18 15,17-1-15,-17 36 16,-18-18-16,0 54 16,-18-36-16,1-18 0,-36 53 15,35-53-15,0-17 16,1 35-1,17-36-15,0 1 0,17 0 16,19-18-16,-1 0 0,36 17 16,-19-17-16,19-17 15,-36 17-15,1 0 16</inkml:trace>
  <inkml:trace contextRef="#ctx0" brushRef="#br0" timeOffset="461.09">3722 12435 0,'-53'-35'0,"106"70"0,-124-87 15,18 16-15,18 36 16,17 0-16,1 18 15,17 0-15,17 17 16,1 0-16,53 18 16,-36-18-16,0 1 15,0-1-15,18 53 16,-35-53-16,0 36 16,-18-36-16,-18-17 15,0-1-15,-35 19 16,1-54-16,34 0 15,0 1-15,-17-19 0,35 1 16,-18-53 0,36 35-16,17-53 15,-17 71-15,35-36 16,-36 54-16,1-18 16,-18 17-16,0 0 0,-18 1 15,1 17 1,-1-18-1,1 18-15,-1 0 16,18 18-16</inkml:trace>
  <inkml:trace contextRef="#ctx0" brushRef="#br0" timeOffset="1250.46">4128 12524 0,'0'17'47,"17"1"-31,1-18-16,17 53 0,-17-36 15,-1 1-15,54 17 16,-36-17-16,0 0 15,-17-1-15,17-17 0,1 18 16,-19-18-16,1 18 0,0-18 16,-1 0-16,-17 17 15,0-34 1</inkml:trace>
  <inkml:trace contextRef="#ctx0" brushRef="#br0" timeOffset="1430.53">4516 12471 0,'-18'17'0,"36"-34"0,-54 52 15,1 0-15,-18 36 16,18-36-16,0 18 16,-1 0-16,19-18 0,-19 0 0,1 36 15,17-18 1</inkml:trace>
  <inkml:trace contextRef="#ctx0" brushRef="#br0" timeOffset="2084.57">4815 12330 0,'0'0'0,"-17"-18"15,17 0 1,35 18-16,18-35 15,-18 35-15,1 0 16,-1 0-16,0 18 0,18 35 16,-53-18-16,18 35 15,-18-17 1,-53 53-16,35-53 16,-17-18-16,-18 36 15,35-36-15,18-17 16,0-1-16,36-17 15,-1 0-15,53-17 16,-53-1-16,18 1 16</inkml:trace>
  <inkml:trace contextRef="#ctx0" brushRef="#br0" timeOffset="2569.5">5539 12347 0,'0'0'0,"0"-35"0,-36 0 16,19 35-16,-1 0 16,0 17-16,1 1 15,17 35 1,17-18-16,1 0 0,0-17 15,17 17-15,0 1 0,-17-19 16,0 19-16,17 16 16,-18-16-16,-17-1 15,-17 0-15,-18 1 16,-1-19-16,1-17 16,0 0-16,-1-17 15,36-1-15,-17-17 16,17 17-16,17-17 15,36-1 1,-35 19-16,0-1 0,17 1 0,-17-19 16,-1 19-16,1-1 15,-1-17-15,-17-1 16,-17 19-16,-1-1 16,-35-17-16,36 17 15,-36 1 1,35 17-16,0 0 0,36 0 15,0-18 1</inkml:trace>
  <inkml:trace contextRef="#ctx0" brushRef="#br0" timeOffset="2863.72">5909 12524 0,'18'17'15,"-18"1"-15,17 0 0,19-1 16,-19 1-1,36-1-15,-35 1 16,35 0 0,-36-18-16,1 0 15,0 0-15</inkml:trace>
  <inkml:trace contextRef="#ctx0" brushRef="#br0" timeOffset="3018.77">6156 12471 0,'0'0'16,"-18"17"-16,-17 36 16,17-17-16,-34 52 15,16-53-15,19-17 0,-1 17 16,18-17-16,-18 17 16,18-18-16</inkml:trace>
  <inkml:trace contextRef="#ctx0" brushRef="#br0" timeOffset="4231.99">6509 12100 0,'0'18'31,"17"35"-15,-17 0-16,0-18 16,0 18-16,0 70 15,0-70-15,0-17 0,0 17 16,18-1-16,-18 19 15,18-36-15,-1 1 16,1-19-16,-18 1 16,18-18-16,-18 17 0</inkml:trace>
  <inkml:trace contextRef="#ctx0" brushRef="#br0" timeOffset="4759.2">6897 12418 0,'0'0'16,"0"-18"-16,0 1 0,0-19 15,-18 19-15,18-1 16,-17 0-16,17 1 0,-36 17 16,19 0-16,-1 17 15,0 1-15,1 0 0,-1 17 16,0 35-16,18-34 16,0 17-1,0-18-15,36 0 16,-19-35-16,1 18 15,0-18-15,-1 0 0,19-35 16,-19 17-16,18-17 16,-35 17-16,18-35 15,-18 35-15,0-17 16,0 18 0,18 34-1,-18 18 1,17-17-16,-17 17 0,0 36 15,0-18-15,0-18 16,18 0-16,-18 1 16,0-1-16,18 0 0,-18-17 15,17 17 1,1-17-16</inkml:trace>
  <inkml:trace contextRef="#ctx0" brushRef="#br0" timeOffset="5182.29">7161 12294 0,'0'0'0,"18"0"16,17-17-16,-17 17 15,35 17-15,-35 1 16,17 0-16,-18-1 0,1 36 16,-18-18-1,0 1-15,0 17 0,0-18 16,-18 35-16,18-52 15,-17 17-15,17-17 0,0 17 16,0-17 0,0 0-1,17-18-15,19 0 16,-1 0-16,-17 0 0,17 0 16,0-18-16,18 0 15,-35 1-15,-1 17 0,1 0 16</inkml:trace>
  <inkml:trace contextRef="#ctx0" brushRef="#br0" timeOffset="18773.48">16281 12859 0,'0'-18'15,"0"36"48,0 35-63,0-18 15,17 18-15,-17 0 0,0 35 16,18-35-16,-18 0 16,18-18-16,-18 18 0,35 0 15,-35-35 1,18-1-16,-18-34 16</inkml:trace>
  <inkml:trace contextRef="#ctx0" brushRef="#br0" timeOffset="19246.71">16669 12894 0,'0'0'0,"0"18"47,-36 35-47,36-18 15,-17 18-15,-1 53 16,18-53-16,18 35 16,-1-53-16,36 18 15,-17-35-15,17-18 16,-36 0-16,19-18 15,-19 18-15,-17-35 16,-17 17-16,-19-17 16,1 17-1,-36 18-15,36 0 16</inkml:trace>
  <inkml:trace contextRef="#ctx0" brushRef="#br0" timeOffset="22834.12">22490 12594 0,'0'0'0,"-18"0"0,18 18 16,18-1-1,-1-17-15,1 18 0,52 0 16,-34-1-1,34 19-15,-34-19 16,16 19-16,-52-1 16,18 0-16,-36-17 15,1 17 1,-1-17-16,-35 17 16,36-35-16,-1 35 15,18-17-15,18-18 16,-1 18-16,54-1 15,-54-17-15,54 0 16,-36 0-16</inkml:trace>
  <inkml:trace contextRef="#ctx0" brushRef="#br0" timeOffset="23255.95">23213 12665 0,'0'0'16,"-18"-18"-16,1 18 16,-19 18-1,19-1-15,-1 36 16,18-17-16,18-19 16,17 54-16,-17-54 15,-1 19-15,18-19 0,1 36 16,-19-17-1,-17-19-15,0 1 0,-17-1 16,-1-17 0,-17 0-16,-36-35 15,36-18 1,35 36-16,-18-36 16,36 35-16,0-17 0,-1 17 15,1-17-15,17 17 16,-17-17-16,-1 17 0,19-17 15,-19 17-15,-17-17 16,-17 35-16,17-18 16,-36 18-1,19 0-15,-1 0 16,18 18-16</inkml:trace>
  <inkml:trace contextRef="#ctx0" brushRef="#br0" timeOffset="23817.97">23583 12788 0,'0'18'15,"35"17"1,-17-17-16,35 17 16,-35 0-16,17-17 0,18 17 15,-18-17 1,-17 0-16,-1-18 15</inkml:trace>
  <inkml:trace contextRef="#ctx0" brushRef="#br0" timeOffset="24002.29">23795 12823 0,'0'0'15,"-35"53"-15,-1-35 0,-17 35 16,36-18-16,-19 18 16,36-35-1,0-1-15,18 1 16,0-18-16</inkml:trace>
  <inkml:trace contextRef="#ctx0" brushRef="#br0" timeOffset="24291.78">23883 12682 0,'0'0'16,"18"0"-16,52-17 15,-34 17-15,-1 0 0,35 35 16,-52-17-16,0 52 15,-1-35 1,-17-17-16,-17 17 0,-1 1 0,0-1 16,-17 0-1,35-17-15,-18 17 16,18-17-16,18-18 16,17 0-16,-17 0 15,35 0 1</inkml:trace>
  <inkml:trace contextRef="#ctx0" brushRef="#br0" timeOffset="24696.12">24359 12806 0,'0'0'16,"-17"-18"-16,-1 18 0,0-17 15,18 34 1,0 18-16,18-17 15,17 53-15,-17-54 16,17 36 0,-17-17-16,0-1 15,-1-18-15,-17 1 16,0 0-16,-17-1 16,-1-17-16,-17-17 15,-1 17-15,1-36 16,17 36-16,18-35 15,0 18-15,0-1 0,36-17 16,-1-1-16,36 1 16,-36 0-16,-18 17 15,19-35 1,-19 36-16,-17-19 0,0 19 0,-17-1 16,-36 0-1,18 18-15,-18 0 16,0 0-16,53 18 15,0 0-15</inkml:trace>
  <inkml:trace contextRef="#ctx0" brushRef="#br0" timeOffset="25186.46">24783 12859 0,'17'0'16,"1"17"0,0 1-16,17 17 15,-18-17-15,36 35 16,-35-35 0,0-1-16,-1-17 0,19 35 15,-19-35 1</inkml:trace>
  <inkml:trace contextRef="#ctx0" brushRef="#br0" timeOffset="25369.23">25047 12841 0,'0'0'15,"-35"53"-15,0-35 0,-1 52 16,19-34-16,-19 34 16,19-52-16,17 17 15</inkml:trace>
  <inkml:trace contextRef="#ctx0" brushRef="#br0" timeOffset="26120.32">25241 12700 0,'-17'-18'16,"-1"18"0,36-17-16,-1 17 15,36 0 1,-18 17-16,1-17 16,-1 18-16,-17 0 0,17-1 15,-17 1-15,-1 0 0,-17-1 16,-17 18-16,17-17 15,-53 17 1,35-17-16,0 0 16,18-1-16,0 1 15,0 0-15,18-1 0,17 1 16,-17 0-16,0-1 0,17 18 16,0 1-1,-35-19 1,-18 1-16,-17 0 15,0-18-15,17 17 16,-35-17-16,36 0 16,-1 0-16,18-17 31</inkml:trace>
  <inkml:trace contextRef="#ctx0" brushRef="#br0" timeOffset="26464.41">25594 12718 0,'0'0'15,"35"17"-15,1-17 0,17 18 16,-18 0-16,18-18 15,0 35-15,-36-18 16,1 1-16,-18 0 0,0 17 16,0-17-16,-35 52 15,17-52-15,0 0 0,1 17 16,17 0 0,0-17-16,17-1 15,19 19-15,-19-36 16,1 17-16,35-17 15,-36 0-15,36 0 16,-35 0 0</inkml:trace>
  <inkml:trace contextRef="#ctx0" brushRef="#br0" timeOffset="42509.85">16457 8925 0,'0'0'0,"0"-17"15,0-1 1,0 0-16,0 1 15,-18 17 1,18-18-16,-17 18 0,-1 0 0,-17 0 16,-18 35-1,18-17-15,-1 17 16,19-17-16,-1 35 16,18-36-16,35 19 15,-17-19-15,35 1 16,-35-18-16,52 18 15,-52-18-15,35-18 16,-36 0-16,1 1 16,-18-19-1,0 1-15,-18 18 0,1-1 16,-1 0 0,0 18-16,18 18 15,0 0-15,0 52 16,0-35-16,0 1 15,18-1-15,-18 18 0,0-18 0,18 0 16,-18-17-16,17 35 16,1-35-16,0-1 15,-18 1-15,17-18 16</inkml:trace>
  <inkml:trace contextRef="#ctx0" brushRef="#br0" timeOffset="43187.25">16863 8872 0,'0'0'0,"0"-17"16,17-1-16,-34 36 47,-1 17-31,1 0-16,-19 36 15,36-36-15,0 0 16,0 54-16,0-54 15,18 0-15,-18-17 0,35 17 16,-17-35-16,17 35 16,-17-35-16,17 0 15,-17-17-15,-1 17 0,1-36 16,-18 1-16,0 18 16,-18-1-16,-35-17 15,18 17-15,17 18 16,-17 0-16,-18 18 15,18-1-15</inkml:trace>
  <inkml:trace contextRef="#ctx0" brushRef="#br0" timeOffset="70332.39">22366 9260 0,'0'-17'15,"18"17"-15,-18-18 0,35 1 16,-17-1-16,17 0 15,0 18-15,1 18 16,-36 0 0,17 17-16,-17-18 15,-17 36-15,17-35 16,-36 35-16,36-35 16,-17 17-1,17-18-15,0 19 16,0-19-16,0 1 0,17-18 15,1 18-15,35-18 16,-36 0-16</inkml:trace>
  <inkml:trace contextRef="#ctx0" brushRef="#br0" timeOffset="70715.02">22719 9278 0,'0'0'16,"0"18"0,18 35-1,-18-18-15,17 0 16,1 0-16,-18 1 0,35 34 16,-35-52-1,0 17-15,0-17 0,0-1 16,0 1-16,-18-18 15,1-35 1,-1 17-16,1-35 16,17 18-16,-18 17 15,18-35-15,0 18 16,18 18-16,-1-1 0,18-35 16,-17 18-16,0-1 15,-18 19-15,0-1 16,0-17-1,-18 35-15,0 0 16,1 35-16,17-17 16</inkml:trace>
  <inkml:trace contextRef="#ctx0" brushRef="#br0" timeOffset="70932.59">22948 9331 0,'0'18'16,"18"-18"-16,-18 17 15,17 1-15,19 17 16,-19-17-16,19 17 16,-19-17-16,1-18 15,0 17-15,-1-34 16</inkml:trace>
  <inkml:trace contextRef="#ctx0" brushRef="#br0" timeOffset="71066.8">23089 9402 0,'0'0'16,"-17"35"-16,17-18 0,-18 1 15,18 17-15,-18 1 0,18-19 16,0 19-16,18-36 15</inkml:trace>
  <inkml:trace contextRef="#ctx0" brushRef="#br0" timeOffset="71318.72">23178 9243 0,'0'0'15,"52"-18"-15,-16 18 0,17 0 16,-36 18-16,-17 17 16,0 0-16,0 18 15,-17-17-15,-1-1 0,0 0 16,1 18 0,-1-35-16,18 17 15,0-17-15,18-18 16,-1 0-16,36-18 15,-35 18-15</inkml:trace>
  <inkml:trace contextRef="#ctx0" brushRef="#br0" timeOffset="71694">23477 9331 0,'0'0'0,"-17"-18"0,17 1 15,-18-1 1,18 36-16,18 17 15,-18 0-15,17-17 16,1 52-16,0-34 16,-1 34-16,1-34 15,-18-19-15,0 1 16,0 17-16,-18-35 16,1 0-1,-1-18-15,0 1 16,18-1-16,-17 1 15,17-1-15,17 0 0,1-17 16,0 17 0,17 1-16,-17-1 0,-1 0 15,1 1-15,-1-36 16,1 18-16,-18-1 0,-18 19 16,-17-36-1,0 53-15,-18-18 0,18 18 16,17 18-16,0 17 15,18-17-15</inkml:trace>
  <inkml:trace contextRef="#ctx0" brushRef="#br0" timeOffset="71923.23">23724 9384 0,'0'18'16,"18"-1"-16,0 18 15,-1-17-15,19 0 16,-19-1-16,18 19 16,-35-19-16,18-17 15,-18 18-15</inkml:trace>
  <inkml:trace contextRef="#ctx0" brushRef="#br0" timeOffset="72083.88">23936 9384 0,'-18'0'0,"1"18"15,-19 34-15,19-16 16,-18 34-16,17-34 15,18-1-15,0 0 0,0-17 16,0 17 0</inkml:trace>
  <inkml:trace contextRef="#ctx0" brushRef="#br0" timeOffset="72544.89">24112 9243 0,'0'17'16,"0"1"-16,0 53 16,18-18-1,-18-18-15,18 18 0,-18 0 16,17-18-16,1 35 16,-18-34-16,18-19 0,-1 1 15,1 0-15</inkml:trace>
  <inkml:trace contextRef="#ctx0" brushRef="#br0" timeOffset="72891.09">24324 9243 0,'18'0'16,"-1"17"0,1 1-16,17 0 15,-17-1-15,0 1 0,-1 0 16,1-1-16,-18 36 16,0-18-16,-18 36 15,1-36-15,-1 1 0,0-1 16,1-18-16,17 1 15,0 0 1,0-1-16,17-17 0,1 18 16,17-18-16,-17 0 15,-1 0-15,19 0 0,-19 0 16,1-18 0</inkml:trace>
  <inkml:trace contextRef="#ctx0" brushRef="#br0" timeOffset="73525.06">24765 9331 0,'0'0'15,"0"-18"-15,0 1 16,-18 17-1,18-18-15,-17 18 16,-1 0-16,0 35 16,1-17-16,17 17 15,0-17 1,0 0-16,17-1 0,1 18 16,0-17-16,17 0 0,-17-1 15,35 36-15,-36-35 16,1 0-16,-1-1 0,-17 36 15,0-18 1,0-17-16,-17 0 0,-1-1 16,-17 1-16,17-18 15,1 0-15,-1 0 0,0 0 16,1-18 0,17 1-16,0-19 0,17 19 15,1-19-15,17-16 16,36-1-16,-36 17 15,-17 19-15,17-19 0,-17-16 16,-18 16 0,-18 19-16,0-36 15,-17 35-15,-18-17 16,36 35-16,-54-18 16,53 18-16,-17 0 15</inkml:trace>
  <inkml:trace contextRef="#ctx0" brushRef="#br0" timeOffset="88461.09">22490 2258 0,'0'-35'0,"0"70"0,0-88 16,0 35-1,17 18 1,19 0-16,16 18 16,-34 0-16,17-1 15,-17 18-15,0-17 0,-1 35 16,-17-18-16,0 18 16,-17-18-16,17 1 15,0-1 1,0-17-16,0 17 15,17-17-15,1-18 16,35 0-16</inkml:trace>
  <inkml:trace contextRef="#ctx0" brushRef="#br0" timeOffset="88866.96">22966 2328 0,'-18'-17'16,"36"34"-16,-36-52 0,1 35 16,17 35-1,17 18-15,1-17 16,-1-1-16,1 0 0,0 18 16,-1-18-16,1 18 15,0-35-15,-18-1 16,0 1-16,0 0 15,-18-18-15,0-36 16,1 19-16,-1-18 16,0-1-16,18-17 15,0 36-15,0-1 16,18-17-16,17 17 16,-17 1-16,17-19 0,18-17 15,0 0 1,-35 36-16,-18-1 0,0-17 15,-35 0 1,17 35-16,0 0 16,-17 0-16,0 0 15,35 17-15</inkml:trace>
  <inkml:trace contextRef="#ctx0" brushRef="#br0" timeOffset="89101.13">23389 2293 0,'18'18'15,"-18"-1"-15,17 1 16,36 0-1,-35-1-15,17 19 16,-17-19-16,0 1 0,-18-1 16,17 1-16</inkml:trace>
  <inkml:trace contextRef="#ctx0" brushRef="#br0" timeOffset="89274.31">23636 2293 0,'-18'18'16,"-17"17"0,0 36-16,17-36 15,1 0-15,-1 0 0,0 1 16,1 17-16,34-18 16</inkml:trace>
  <inkml:trace contextRef="#ctx0" brushRef="#br0" timeOffset="89636.86">23777 2152 0,'0'0'16,"0"-18"-16,36 18 15,-19 0 1,1 0-16,17 18 0,-17 0 16,-1 52-16,1-35 15,-18 1-15,0-1 0,-18 18 16,1-18-1,17-17-15,-18-1 0,0 1 16,18 17-16,0-17 16,18 0-1,0-18-15,35 17 16,-36-17-16</inkml:trace>
  <inkml:trace contextRef="#ctx0" brushRef="#br0" timeOffset="90052.3">24183 2205 0,'-18'-35'0,"36"70"0,-53-70 16,35 52-1,35 36 1,-35 0-16,18-18 15,-1 1-15,1-1 0,17 35 16,-35-34-16,18-1 16,-18 0-16,0-17 15,-18 0-15,0-18 16,1 0-16,-18-18 16,17 0-16,0 1 15,18-1-15,0 0 0,0-35 16,18 36-16,0-1 15,-1 1-15,1-1 0,35-17 16,-36 17-16,1-35 16,0 35-1,-18 1-15,17-36 16,-17 35-16,-35-17 16,17 17-16,1 18 15</inkml:trace>
  <inkml:trace contextRef="#ctx0" brushRef="#br0" timeOffset="90519.09">24589 2328 0,'17'18'16,"1"0"-1,0-1-15,-1 19 0,1-19 16,-1 1-16,36 17 16,-35-17-16,0-1 15,35 19-15,-36-19 16,-17-34 0</inkml:trace>
  <inkml:trace contextRef="#ctx0" brushRef="#br0" timeOffset="90719.09">24906 2205 0,'-35'35'15,"17"-17"-15,-17 52 16,17-34-16,-17 34 15,17-35 1,1 1-16,17-19 0,-18 19 0,18-19 16</inkml:trace>
  <inkml:trace contextRef="#ctx0" brushRef="#br0" timeOffset="91442.55">25259 2134 0,'0'-17'15,"-18"17"-15,1 17 16,17 1-16,-36 53 16,36-36-16,-17 0 0,17 18 15,0 35 1,17-53-16,-17 18 0,18-17 15,17-1-15,-17-17 16,17-1-16,-17-17 0,-1-17 16,1-1-1,-18 0-15,0-17 16,0 0-16,-18-18 16,1 35-16,-1 1 0,-17-1 15,17 0-15,1 18 0,-1 0 16,18 18-1,0 0-15</inkml:trace>
  <inkml:trace contextRef="#ctx0" brushRef="#br0" timeOffset="91764.49">25576 2170 0,'0'17'16,"-17"-17"-16,-1 36 16,18-1-16,-18-18 0,18 36 15,0-17-15,0-1 16,18-17-16,0-1 0,17 1 15,18-1 1,-18-17-16,18 0 16,-35 0-16,35-17 15,-18-1-15,-35 1 16,-18-1 0</inkml:trace>
  <inkml:trace contextRef="#ctx0" brushRef="#br0" timeOffset="91959.98">25735 2258 0,'0'0'16,"0"53"-16,0 0 0,-17 0 15,17 52-15,0-52 16,0 35-1,0-52-15,17 52 16,-17-70-16,0 17 16</inkml:trace>
  <inkml:trace contextRef="#ctx0" brushRef="#br0" timeOffset="-176345.4">15134 18256 0,'-17'-17'16,"34"17"-1,18-18 1,1 18-16,-1 0 0,0 0 16,1 0-16,-1 18 0,18 17 15,-53-17-15,17-1 16,-17 36-1,0-35-15,-17-1 0,-19 19 16,19-19-16,-1 19 16,1-19-16,34 1 15,36-18 1,0 0-16,0 0 0,-18 0 16,36 0-16,-18-18 15</inkml:trace>
  <inkml:trace contextRef="#ctx0" brushRef="#br0" timeOffset="-175972.17">15734 18292 0,'-35'0'16,"70"0"-16,-88 17 0,71 18 16,17 1-16,0-1 15,0-17-15,1 17 16,-1-17-16,0 17 0,18 0 15,-35-17-15,-18 17 16,-18-35-16,1 18 16,-36-18-16,-18-18 15,36 18-15,0-18 16,-36-17 0,53 17-16,18 1 0,0-1 15,18 1-15,0-19 0,52 1 16,-35 0-16,1 17 15,-1 0-15,-17 1 0,-1-1 16,-17 1-16,-17 17 16,-19 0-16,19 0 15,-36 0 1,18 17-16,17-17 16,36 18-16</inkml:trace>
  <inkml:trace contextRef="#ctx0" brushRef="#br0" timeOffset="-175794.18">16193 18362 0,'0'0'16,"17"35"-16,-17-17 16,53 0-16,-35-1 0,52 1 15,-34 0 1,-1-18-16,35 17 15,-52-17-15,0 0 16,-1 0-16</inkml:trace>
  <inkml:trace contextRef="#ctx0" brushRef="#br0" timeOffset="-175656.39">16404 18344 0,'0'0'16,"0"53"-16,-17-17 15,17-1-15,0 18 16,0-36-16,17 1 0</inkml:trace>
  <inkml:trace contextRef="#ctx0" brushRef="#br0" timeOffset="-175400.29">16581 18221 0,'52'18'16,"-104"-36"-16,140 36 0,-53-1 0,0 1 15,-17 0-15,-18-1 16,18 18-16,-36-17 0,18 0 16,-18 17-16,-17 0 15,17-17-15,1 17 16,17-17-16,17-1 15,19-17-15,-19 18 16,19-18-16,17 0 16,-18 0-16</inkml:trace>
  <inkml:trace contextRef="#ctx0" brushRef="#br0" timeOffset="-175000.39">17004 18239 0,'-18'0'16,"36"0"-16,-53 17 0,52 19 15,1-1-15,0-18 16,-1 19-16,18-1 16,-17 0-16,17 1 15,-17-19-15,-18 18 16,-18-17-16,1 0 0,-1-1 15,-17-17 1,17 0-16,1 0 0,-1-17 16,-17 17-16,17-36 15,18 19-15,0-1 0,0 1 16,18-1-16,52-35 16,-35 35-16,1-17 15,-1 17-15,0-17 16,-17 18-16,-18-1 15,-35-17-15,17 35 16,-17 0 0,17 0-16,-17 17 15,17-17-15,18 18 16</inkml:trace>
  <inkml:trace contextRef="#ctx0" brushRef="#br0" timeOffset="-174761.23">17427 18327 0,'0'17'0,"18"-17"15,17 36-15,0-19 16,18 19-16,-35-19 15,17 1 1,-17 0-16,-18-1 0,18-17 16,-1 0-16</inkml:trace>
  <inkml:trace contextRef="#ctx0" brushRef="#br0" timeOffset="-174565.92">17674 18292 0,'0'0'0,"0"17"0,-35 1 15,17-1-15,-35 54 16,36-36-16,-19 36 16,36-36-16,-17-17 15,17 17-15,17 0 16,1-35-16</inkml:trace>
  <inkml:trace contextRef="#ctx0" brushRef="#br0" timeOffset="-174225.92">18009 18045 0,'0'17'0,"18"36"16,-18-18-16,18 36 15,-18-18 1,17-18-16,-17 18 0,18 35 16,-18-17-1,18-36-15,-18-17 0,0-1 16,17 1-16,1-36 16</inkml:trace>
  <inkml:trace contextRef="#ctx0" brushRef="#br0" timeOffset="-173786.86">18433 18133 0,'0'0'15,"0"-18"-15,-18 18 0,0 0 16,1 0-16,-19 18 15,19-1-15,-18 19 16,35-1 0,0-17-16,0 35 15,17-36-15,1 1 16,-1-18 0,1 0-16,0 0 0,-1 0 15,-17-18-15,18 1 16,0-1-16,-1-17 15,-17 17-15,0 0 16,0 36 15,18 35-15,-18-18-16,0 36 16,18-54-16,-18 36 15,17-17-15,-17-19 16,0 1-16,0-1 15</inkml:trace>
  <inkml:trace contextRef="#ctx0" brushRef="#br0" timeOffset="-173071.08">18697 18098 0,'18'17'16,"0"-17"-1,-1 0-15,18 0 16,-17 18-16,0-18 16,-1 0-16,1 17 0,0 19 15,-18-19-15,0 54 16,0-36-16,-18 0 15,0 36-15,1-18 16,-1-35-16,18 17 16,0-18-1,0 1-15,18 0 0,-1-18 16,1 17-16,35-17 16,17 0-16,-34 0 15,-1 0-15,-17 0 16,-1 0-16,-17-17 0</inkml:trace>
  <inkml:trace contextRef="#ctx0" brushRef="#br0" timeOffset="-148850.18">22648 16969 0,'18'0'31,"0"0"-15,17 0-16,-17 0 15,-1 0-15,1 0 0,17 0 16,-17 17-16,-1 1 0,1 35 16,-18-36-16,0 1 15,0 17-15,-18-17 16,1 0-16,-1 17 0,0-17 0,1-1 15,17 1 1,17-1 0,19-17-16,-19 18 15,19-18-15,17 0 16,-18 0-16,0 0 0,-17 18 16,17-18-1</inkml:trace>
  <inkml:trace contextRef="#ctx0" brushRef="#br0" timeOffset="-148228.22">23407 16986 0,'0'0'16,"0"-17"-16,-18-1 0,1 18 15,-1-18 1,0 18-16,-17-17 16,17 17-16,18 17 15,-17 1-15,-1 0 16,36 35-16,-1-36 16,36 36-1,-17-18-15,16 1 0,-16-19 0,34 36 16,-34-18-1,-19-17-15,1 0 0,-18-1 16,-18 1-16,1 0 16,-1-18-16,-17 0 0,-36 0 15,36-18-15,0 18 16,17-18-16,-17-17 16,35 17-16,17-17 15,1 18-15,52-36 16,-34 17-16,34-17 15,-52 36-15,0-1 16,-18-17-16,-18 17 16,0 18-16,-52-17 15,52 17-15,-17 0 16,0 0-16,17 17 16</inkml:trace>
  <inkml:trace contextRef="#ctx0" brushRef="#br0" timeOffset="-147521.55">23883 17074 0,'0'18'31,"18"-18"-15,-1 18-16,19 17 15,-1-35-15,0 35 16,-17-17-16,17 0 0,-17-1 15,17 18-15,-17-35 16,-1 18 0</inkml:trace>
  <inkml:trace contextRef="#ctx0" brushRef="#br0" timeOffset="-147305.06">24130 17057 0,'-35'17'16,"70"-34"-16,-88 52 0,35 18 16,1-18-16,-1 18 15,18-35-15,0-1 0,0 1 16,0 0-16,18-18 15,-18 17-15,17-34 0</inkml:trace>
  <inkml:trace contextRef="#ctx0" brushRef="#br0" timeOffset="-146914.22">24236 16986 0,'17'0'16,"1"0"-16,35 0 15,-35 0-15,17 0 0,-17 0 16,-1 18-16,1 0 0,0 17 15,-1-18-15,-17 36 16,0-35-16,0 17 16,-17-17-16,-1 17 15,18-17-15,-18 17 16,18-17 0,0-1-16,18-17 0,17 18 15,18-18 1,-35 0-16,17 18 15,-17-18-15,-1 0 16,1 0-16</inkml:trace>
  <inkml:trace contextRef="#ctx0" brushRef="#br0" timeOffset="-145620.35">24836 17057 0,'0'-18'15,"0"1"-15,-18 17 16,0-18-16,1 18 15,-1 0-15,0 0 0,1 0 0,-1 18 16,0-1-16,18 1 16,18-1-1,0 19-15,-1-19 16,19 19-16,-19-19 0,1 1 16,35 35-16,-36-18 15,1 0-15,-18-17 16,-35 0-1,17-1-15,1-17 16,-19 0-16,-17 0 16,18 0-16,17-17 0,-17-1 15,35 0-15,18-17 16,-18 17-16,35 1 16,-17-1-16,52-35 15,-34 36-15,16-36 16,-34 35-16,0 0 15,-18 1-15,-18-18 16,0 35-16,1 0 0,-18-18 16,17 36-1,18-1 1</inkml:trace>
  <inkml:trace contextRef="#ctx0" brushRef="#br0" timeOffset="-144684.26">25153 17163 0,'0'17'62,"18"-17"-62,-1 18 16,19 0-16,-36-1 16,17 1-16,1-1 0,17 1 15,-17-18-15,-1 18 0,1-1 16,0-17 0,-1 18-16,1-18 15,-18-18 1</inkml:trace>
  <inkml:trace contextRef="#ctx0" brushRef="#br0" timeOffset="-144473.98">25400 17092 0,'0'0'16,"-35"35"-16,17-17 0,0 0 16,-52 70-1,52-71-15,1 19 16,-1-19-16,0 19 16,18-19-16,0 1 0</inkml:trace>
  <inkml:trace contextRef="#ctx0" brushRef="#br0" timeOffset="-143500.12">25576 17039 0,'0'0'15,"0"-17"1,18 17-16,17 0 16,1 0-1,-1 0-15,18 17 0,-18 1 16,18-1 0,-18 1-16,-35 0 15,18-1-15,-18 1 0,-18 17 16,18-17-16,-17 0 15,-1-18 1,18 17-16,18 1 31,-1-1-31,1 1 16,17 0-16,-35-1 16,0 1-16,0 17 0,0 1 15,-17-36 1,-19 35-16,19-35 15,-1 18-15,-35-18 16,18 0 0,17 0-16,1 0 15,17 17-15</inkml:trace>
  <inkml:trace contextRef="#ctx0" brushRef="#br0" timeOffset="-143012.28">26123 17057 0,'18'0'15,"17"0"1,0 0-16,-17 0 15,35 35 1,-35-17-16,17-1 0,-35 1 16,18 17-16,-36 18 15,-17-18-15,17 1 16,-35 17 0,18-18-16,17-35 15,18 18-15,0-1 16,35 1-16,-17-18 15,17 0-15,36 18 16,-1-18 0,-34 0-16,-19 0 0</inkml:trace>
  <inkml:trace contextRef="#ctx0" brushRef="#br0" timeOffset="-137928.22">22772 17745 0,'-18'-18'15,"18"0"-15,0 1 16,18 34 15,17 1-15,0 0-16,1-1 0,17 19 15,-18-19-15,-18 1 16,1 0-16,-18-1 0,0 18 16,-18-17-1,18 0-15,-17-1 0,-1 1 16,18 0-16,0 17 15,0-17-15,18-1 16,17 1 0,-35 0-16,18-1 15,-18 1-15,0-1 0,-18 19 16,0-19 0,-17 1-1,0 0-15,17-18 0,1 0 16,-1 0-16,0 0 0,1 17 0,-1-17 15,18-17 1</inkml:trace>
  <inkml:trace contextRef="#ctx0" brushRef="#br0" timeOffset="-137650.66">23248 17833 0,'0'0'16,"35"18"-16,-17-18 0,0 17 0,-18 36 15,0-18 1,0 18-16,-18-17 16,18-19-16,-18 19 0,1-19 15,17 1-15,-18 17 16,36-17-16,17-1 15,0 1 1,53-18-16,-35 0 16,-17 0-16</inkml:trace>
  <inkml:trace contextRef="#ctx0" brushRef="#br0" timeOffset="-137261.46">24130 17798 0,'0'0'0,"-18"0"0,-17-36 16,17 36-16,18 18 15,-17-18-15,17 35 16,17 18-1,1 35-15,0-35 16,-18 0-16,35 35 16,-17-52-16,-18-1 0,0-17 15,17-1-15,-17 1 0,-17-18 16,-19 0 0,19-18-16,-36-17 15,35 17 1,18 1-16,0-1 15,53 18-15,-18 0 16,36-18 0,-36 18-16,0 0 0,-17 0 15,17 0-15</inkml:trace>
  <inkml:trace contextRef="#ctx0" brushRef="#br0" timeOffset="-137145.26">24359 18186 0,'18'0'15,"0"0"1,-1 0 0,1 17-16</inkml:trace>
  <inkml:trace contextRef="#ctx0" brushRef="#br0" timeOffset="-136878.68">24500 17815 0,'0'18'15,"0"17"1,18-17-16,-18 70 15,18-53-15,-18 18 16,17 0-16,1 18 16,-18-36-16,0 0 15,18 1-15,-18-19 16</inkml:trace>
  <inkml:trace contextRef="#ctx0" brushRef="#br0" timeOffset="-136677.95">24730 18115 0,'17'0'0,"1"0"0,-53 0 0,105 0 16,-52 0-16,17 0 0,0 0 15,18 0 1,-17-17-16,-19-1 15,-17 0-15</inkml:trace>
  <inkml:trace contextRef="#ctx0" brushRef="#br0" timeOffset="-136499.15">24871 17956 0,'17'106'15,"-34"-212"-15,34 248 16,-17-107-16,0 18 0,0 17 16,0-34-16,0-19 15,0 18-15,0-17 0</inkml:trace>
  <inkml:trace contextRef="#ctx0" brushRef="#br0" timeOffset="-136148.69">25012 18256 0,'0'0'15,"18"0"-15,-1 0 16,1 0-16,17 0 16,-17 0-16,-1 0 15,-17-17 1,-17 17-16,-1 0 15,1 0-15,-1 17 16,0-17-16,18 36 16,0-19-16,18 1 15,0 17-15,-1-35 16,1 18-16,17-18 16,-17 0-16,-1 0 0,1-18 15,0 0 1,-1 1-16,1-1 15,-18 1-15,18 17 0,-18-36 16,17 19 0</inkml:trace>
  <inkml:trace contextRef="#ctx0" brushRef="#br0" timeOffset="-135860.85">25506 18150 0,'0'0'16,"-18"-17"-16,1 17 15,-1 17-15,0-17 16,1 18-16,17 0 0,17 35 16,-17-36-16,18 19 15,0-19-15,17 1 0,0-1 16,-17 1-1,-1 0-15,-34-18 32,-19 0-32,19 0 15,-1 0-15,1 0 16,-1 0-16,0 0 16</inkml:trace>
  <inkml:trace contextRef="#ctx0" brushRef="#br0" timeOffset="-135682.08">25894 18344 0,'0'0'0,"0"18"16,-35 35-1,17-35-15,0 17 0,-17 0 16,0-17-16,17-18 15</inkml:trace>
  <inkml:trace contextRef="#ctx0" brushRef="#br0" timeOffset="-134563.72">26688 17956 0,'0'-35'15,"0"17"-15,0 36 47,17 53-31,-17-18-16,0 70 15,0-70-15,0 53 16,18-71-16,-18 0 16,18 1-16,-1 17 0,1-53 15,-1 17-15,1-17 16,-18-17-16,0-19 15</inkml:trace>
  <inkml:trace contextRef="#ctx0" brushRef="#br0" timeOffset="-134329.68">27058 18150 0,'0'0'16,"18"36"-16,-1-19 0,19 1 15,17 17-15,-18-17 16,0 0-16,0-1 0,-17 1 16,0-1-16,-1-17 0,-17 18 15</inkml:trace>
  <inkml:trace contextRef="#ctx0" brushRef="#br0" timeOffset="-134130.76">27340 18115 0,'-35'18'16,"70"-36"-16,-88 36 0,36 17 0,-36 18 15,18-18 1,17 18-16,0-18 0,18 1 0,0-19 16,0 19-16,0-19 15,18-17-15,0 18 0</inkml:trace>
  <inkml:trace contextRef="#ctx0" brushRef="#br0" timeOffset="-133268.01">27658 17939 0,'17'0'0,"-17"-18"15,0 36 32,0 17-47,0 0 16,0 1-16,18-1 0,-18 71 16,0-53-1,0-18-15,18 18 0,-18-18 16,0 0-16,17 36 15,1-53-15,-18-1 0,18 1 16,-18-36 0,0 1-1</inkml:trace>
  <inkml:trace contextRef="#ctx0" brushRef="#br0" timeOffset="-132861.35">28011 18150 0,'0'0'15,"0"36"-15,0-19 0,17 19 16,1-19-16,17 19 15,0-19 1,1 1-16,-19-1 16,19 1-16,-19 0 0,19-1 15,-19 1-15</inkml:trace>
  <inkml:trace contextRef="#ctx0" brushRef="#br0" timeOffset="-132685">28205 18221 0,'0'0'0,"-18"35"16,-17 18-16,-1 0 16,19-18-16,17 18 15,-18-35-15,18 0 16,0-1-16,0 1 15</inkml:trace>
  <inkml:trace contextRef="#ctx0" brushRef="#br0" timeOffset="-132344.78">28522 18062 0,'0'18'16,"0"0"-1,0 34-15,0-16 16,18 52-16,-18-53 16,0 18-16,17 35 15,-17-70-15,0 17 16,0 0-16,18-17 0,-18 0 0,18-18 16,-1 0-1</inkml:trace>
  <inkml:trace contextRef="#ctx0" brushRef="#br0" timeOffset="-131923.39">28875 18168 0,'0'0'15,"0"-18"-15,0 1 0,-18 17 16,1 0-1,-19 35-15,19-17 16,-1-1-16,0 19 0,18-19 16,-17 36-16,17-18 15,17-17-15,-17 0 0,36-1 16,-1-17 0,-17 0-1,17-35-15,-17 0 16,-18 0-16,17 17 15,-17 0-15,18-35 16,-1 53-16,-17-17 0,18 34 16,-18 1-1,18 17-15,-18 36 16,0-36-16,17-17 16,-17 52-16,18-34 15,-18-1-15,0-18 16,18 19-1,-36-36-15</inkml:trace>
  <inkml:trace contextRef="#ctx0" brushRef="#br0" timeOffset="-131619.63">29104 18186 0,'0'0'0,"35"0"16,1 0-16,-1 0 0,36 0 16,-36 0-16,-18 17 15,1 1-15,-18 35 16,0-18-16,-18 0 16,-17 36-16,18-53 15,-1 17-15,0-17 0,1 17 16,17-18-1,0 1-15,17 17 16,1-17-16,35 0 16,-36-1-16,36-17 15,-35 0-15</inkml:trace>
  <inkml:trace contextRef="#ctx0" brushRef="#br0" timeOffset="-131489.36">29704 18644 0</inkml:trace>
  <inkml:trace contextRef="#ctx0" brushRef="#br0" timeOffset="-103638.61">28469 12365 0,'-17'0'0,"17"-18"31,17 18-31,18 0 15,18-17 1,-17 17-16,-19 0 0,36 17 16,-35 1-16,17 0 0,18 34 15,-35-16-15,-18-1 16,0 0-16,0 1 0,-36 34 16,1-35-16,0 36 15,17-53-15,1-1 16,-1 18-16,18-17 15,18-18-15,17 35 16,0-17-16,18-18 0,-18 18 16,71-18-1,-53 0-15</inkml:trace>
  <inkml:trace contextRef="#ctx0" brushRef="#br0" timeOffset="-103215.36">29210 12471 0,'-35'-36'15,"70"72"-15,-88-89 16,35 53-16,1 0 16,-1 17-1,18 1-15,0 0 0,18 17 16,-1 0-16,1 1 0,35 34 15,-18-35-15,-17 1 16,0-1-16,-1 0 0,-17 18 16,0-35-1,0-1-15,-17 1 16,-1-18-16,0 0 16,1 0-16,-19-35 15,36 17-15,-17-35 16,17 18-16,17 0 15,1-1-15,17 1 0,18-35 16,-18 34-16,36-17 16,-53 18-16,-1 17 15,-17 1-15,-17-18 16,-1 35-16,-17-36 16,17 36-16,0 0 0,-17 0 15</inkml:trace>
  <inkml:trace contextRef="#ctx0" brushRef="#br0" timeOffset="-102793.46">29598 12524 0,'18'0'16,"-1"17"-1,19 1 1,-19 0-16,19 17 0,16 18 16,-16-36-16,-1 19 15,18-1-15,-18-17 16,-17-18-16,-1 17 15,-17-34 1</inkml:trace>
  <inkml:trace contextRef="#ctx0" brushRef="#br0" timeOffset="-102604.05">29933 12471 0,'-17'17'0,"-1"36"16,-17-17 0,17-1-16,0 0 0,-17 18 15,-18 35-15,36 0 16,17-70-16,0 17 16</inkml:trace>
  <inkml:trace contextRef="#ctx0" brushRef="#br0" timeOffset="-102059.61">30163 12347 0,'0'0'0,"0"-17"0,17 17 15,1 0-15,-1 0 16,19-18-16,-1 18 15,0 0-15,18 18 16,-18 35 0,-35-18-16,0 0 0,-17 0 15,17 1-15,-53 34 16,35-35-16,1 18 16,-1-35-16,18 17 15,18-17-15,-1-18 16,1 18-16,17-18 0,0 17 15,-17-17-15</inkml:trace>
  <inkml:trace contextRef="#ctx0" brushRef="#br0" timeOffset="-101641.9">30727 12418 0,'-35'-35'0,"70"70"0,-88-88 15,35 53 1,18 18-16,0-1 0,18 18 16,0 1-16,-1-1 15,1 0-15,17 18 0,-17-18 16,17 1-16,-17-1 0,-1 36 16,1-36-16,-18-18 15,0 1-15,-18 0 0,1-1 16,-1-17-1,1 0-15,-1 0 0,0-17 16,-17-36-16,17 18 16,18-1-16,-17 1 0,17 0 15,0-1-15,35-34 16,-17 52-16,35-52 16,-36 52-16,1 0 15,-1 1-15,-17-1 0,0 1 16,0-19-16,-17 36 15,-1-17-15,1-1 16,-1 18 0,18 18-16,0-1 0,0 1 15</inkml:trace>
  <inkml:trace contextRef="#ctx0" brushRef="#br0" timeOffset="-101225.58">31186 12488 0,'-18'0'16,"36"18"-1,-1 0 1,1 17-16,17 18 15,0-36-15,18 36 16,-17-17-16,17-1 16,-36-35-16,18 18 15,-52-18 1,-18-18 0</inkml:trace>
  <inkml:trace contextRef="#ctx0" brushRef="#br0" timeOffset="-100996.11">31556 12400 0,'-18'0'16,"-35"53"-1,36-35-15,-36 52 16,35-34-16,1-1 16,-19 18-16,1 0 15,0 17 1,17-52-16</inkml:trace>
  <inkml:trace contextRef="#ctx0" brushRef="#br0" timeOffset="-99615.4">31768 12400 0,'53'0'16,"-18"0"-16,53 0 15,-53 0-15,36 18 16,-53-1 0,-18 19-16,0-19 15,-18 19-15,0-1 0,-35 35 16,36-34-16,-19 34 15,19-34 1,17 16-16,0-34 16,35 0-16,0-1 15,36-17-15,-36 0 16,0-17-16</inkml:trace>
  <inkml:trace contextRef="#ctx0" brushRef="#br0" timeOffset="-99200.54">32332 12383 0,'35'0'16,"-70"0"-16,88-18 0,-35 18 0,17 0 15,53 0-15,-53-18 16,36 18-1,-53 0-15,-18-17 16,-18 17-16,0 0 16,1 0-16,-19 0 0,1 17 0,0-17 15,0 18-15,-1 0 0,1-1 16,17 1-16,1 17 0,-1 36 16,18-54-1,0 19-15,18-1 0,17-18 16,0 19-16,36-1 15,-18-17-15,-18-1 0,18 1 16,0 0 0,-35-18-16,-18 17 15,-36 1-15,-17-1 16,0-17-16,-17 18 16,52-18-16,-35 18 15,36-18 1</inkml:trace>
  <inkml:trace contextRef="#ctx0" brushRef="#br0" timeOffset="-98881.46">33108 12383 0,'18'-18'15,"-36"18"1,-17 53 0,17-18-16,-17 18 0,17 0 0,18 0 15,-17 17-15,17-17 16,17 53-16,1-71 16,35 36-16,-18-53 15,36-1-15,-36-17 16,0-35-1,-17 17-15,-18-52 16,-18 34-16,-35-34 16,18 35-16,0 17 15,0 0-15,-18 18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1:07:29.1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16087 8043 0,'17'0'16,"-34"0"-1,-1 0 1,18-17-16,-18 17 16,1 0-16,-36-18 15,35 18-15,-17 0 0,17-18 16,-17 18-16,0 0 0,-18 0 16,-35 18-1,35-18-15,-53 35 16,53-17-16,-53 35 15,36-18-15,17 18 0,-18-18 16,-35 54 0,53-37-16,-52 37 15,52-54-15,-18 53 16,18-35-16,18-18 0,0 18 16,-1 0-16,1 18 0,-18 52 15,18-70-15,-18 71 16,35-71-16,-17 70 15,17-52-15,-17 34 16,17-34 0,-17 52-16,18-52 15,-1 70-15,0-88 16,1 88 0,-1-88-16,18 18 0,-18-19 15,18 54-15,0-53 16,0 53-16,18-35 15,-18 34-15,0-34 16,18-18-16,-18 17 16,17-17-16,1 18 0,0 35 15,-1-36-15,1 36 16,-18-35-16,0 52 16,0-70-16,-18 53 15,18-53-15,0 53 16,18-53-16,-1 35 15,-17-35-15,18 0 16,-18-18-16,18 18 16,-1-18-16,1 53 15,-18-35-15,18 0 0,-18 0 16,17 0-16,1-18 16,0 18-16,-1-18 0,18 54 15,1-54-15,-19 0 16,54 36-16,-36-36 15,-17 0-15,17 1 16,0-1-16,1 0 0,34 18 16,-34-18-16,52 18 15,-53-35-15,18 0 16,35 17-16,-53-35 16,71 17-16,-71-17 15,18 18-15,0-18 0,36 0 16,-54 18-16,53-18 15,-35 0 1,35-18-16,-53 0 16,1 1-16,17-1 0,-18 1 15,0-19-15,36-34 16,-36 34-16,0 1 16,1-18-16,-1 0 0,0 0 15,18-52-15,-35 34 16,-1 18-16,36-88 15,-35 53-15,17-53 16,-17 52-16,-1 19 16,-17-18-16,18 17 0,0-88 15,-1 89-15,1-71 16,0 53-16,-18 17 16,35-88-16,-18 71 15,19-88 1,-19-1-16,1 107 0,-18-18 15,18 17-15,17-70 16,-17 88-16,-1-18 16,1 18-16,17-70 15,-17 0 1,-18 70-16,17 0 0,-17-18 0,0 18 16,-17-53-1,17 53-15,-18-17 16,18 17-16,-17-18 15,17 36-15,0 0 16,-18-18-16,18-35 16,-18 35-16,18-71 15,-17 71-15,-1-17 0,0 17 16,1-18-16,-19-34 16,1 52-16,-18-53 15,18 71-15,0-1 16,-1 1-16,-17 0 0,18-1 15,-18 1-15,0 18 0,0-1 16,18 0-16,0 1 0,0-1 16,-1 18-16,-17-18 15,18 18-15,0 0 16</inkml:trace>
  <inkml:trace contextRef="#ctx0" brushRef="#br0" timeOffset="2140.61">13529 8308 0,'-18'-18'0,"36"36"0,-36-53 16,1 17-16,-1 18 16,18-18-16,-35 1 15,17 17-15,1 0 16,-1 0-16,0 0 0,1 17 16,-1 1-1,36-18 16,-1 0 1,1 0-17,0 0 32,-18-18 78,-18 18-94,0 0 1,1 0-17,-1 0-15,0 0 16,-17 0 0,17 0-16,-17 18 15,0-18-15,17 0 0,1 18 16,-19-18-16,19 17 15,-36 1-15,18 0 16,17-1-16,0-17 0,-17 18 16,0-1-16,-1-17 15,19 18-15,-1-18 0,-35 18 16,18-1 0,-18 19-16,35-19 15,1 1-15,-19 17 0,1-17 16,18 17-16,-19-17 15,1 17-15,0 0 0,-36 36 16,36-36-16,-53 36 16,52-36-16,1 18 15,-53 35-15,53-53 16,-36 54-16,36-36 16,-36 52-1,54-52-15,-19 0 0,1 0 16,-18 53-16,36-53 15,-36 53-15,17-53 16,1 70-16,17-70 16,1 70-1,-1-52-15,0 52 16,18-52-16,-17 53 16,17-54-16,0 54 15,0-54-15,17-17 0,-17 88 16,0-70-16,0 70 15,0-53-15,0-17 16,0 17-16,0-18 16,18 1-16,-18 105 15,0-105-15,0 88 16,0-71-16,18 70 16,-18-87-16,0 0 0,17 87 15,-17-87-15,18 17 16,0-17-16,-18-1 15,17 1-15,1-18 0,17 88 16,-17-71-16,17-17 16,18 71-16,-18-71 15,36 52 1,-1 1-16,19-17 16,-36-54-16,52 35 15,-52-34-15,0-1 16,0-17-16,18-1 0,-18 1 15,17-18-15,54 17 16,-54-17-16,71-17 16,-70 17-16,70-35 15,-70 17-15,70-35 16,-71 18-16,71-53 16,-70 35-16,-1 0 15,-17 0-15,53-71 16,-53 71-16,53-52 15,-71 34-15,53-52 16,-52 52-16,34-70 16,-34 70-16,-1-17 15,18-71 1,-36 89-16,19-107 16,-19 107-16,19-107 15,-36 107-15,17-18 16,-17 0-16,0 17 0,18-105 15,-1 87-15,-17-69 16,0 69-16,18-105 16,-18 106-16,0-88 15,0 88-15,0-89 16,0 89-16,-18 17 16,18-17-16,0 0 15,0-71-15,-17 71 16,17-88-16,0 88 15,-18-89-15,1 89 16,-19-88-16,1 105 16,-36-88-1,19 36 1,16 70-16,1 0 0,0 0 16,-18 18-16,17-18 0,-52-18 15,53 36-15,-53-36 16,35 19-16,0 16 15,18 1-15,-18 0 0,-53-18 16,53 35-16,-35 1 16,53-1-16,-1 18 15,-17 0-15,18 18 16,-18 17 0</inkml:trace>
  <inkml:trace contextRef="#ctx0" brushRef="#br0" timeOffset="7379.51">12153 12012 0,'0'18'94,"0"35"-94,0-18 16,18 0-16,-18 71 15,0-35-15,0 34 16,0-52-16,0 0 0,0-17 15,17 34 1,-17-35-16,0-17 16,18 0-16,-18-36 15,18-17 1</inkml:trace>
  <inkml:trace contextRef="#ctx0" brushRef="#br0" timeOffset="7803.73">12012 12224 0,'0'-18'47,"35"0"-32,-17 1-15,-18-1 16,35-35-16,-17 18 15,0 0-15,-1-1 16,-17 1-16,18 0 0,-1 0 16,1 52-1,0 36 1,-18-18-16,17-17 16,1 17-16,17 18 15,-17-35-15,0 35 16</inkml:trace>
  <inkml:trace contextRef="#ctx0" brushRef="#br0" timeOffset="13731.34">10513 8625 0,'0'-17'0,"-18"-1"16,1 18-1,-1-17 1,-17 17 0,17 0-16,-35-18 15,18 18-15,-36 0 16,36 0-16,-36 18 16,36-1-16,0 1 15,0-1-15,-36 36 16,53-17-16,-52 17 15,35-18-15,-36 18 16,36-18-16,-1 0 0,1 1 16,-35 52-16,52-53 15,-35 53 1,18-35-16,17-18 0,-35 54 16,36-36-16,-1-18 15,-17 53-15,-1-35 16,19 17-16,-1-17 0,0 71 15,1-54 1,-18 54-16,17-54 16,18 1-16,-18-18 0,18 17 15,-17-17-15,-19 71 16,19-54-16,-1 54 16,0-71-16,1 17 15,-1 54-15,0-71 16,18 17-16,0 54 15,0-71-15,0 17 0,0-17 16,0 53 0,0 17-16,18-52 0,-18-18 15,0 88 1,0-70-16,0-18 0,0 158 16,18-70-1,-1-17 1,-17-54-16,18 54 15,0-54-15,17 54 16,-17-54-16,-1 1 16,1 0-16,17 52 15,0-52-15,-17-1 16,0-17-16,17 0 0,-17 0 16,17 0-16,-17 0 0,52 53 15,-35-54-15,36 54 16,-36-53-16,53 18 15,-35-36-15,36 18 16,-37-18-16,54-17 16,-53-1-1,0-17-15,71 0 16,-1-17-16,-52-1 16,-18 1-16,17-19 0,-17 19 15,70-72 1,-70 54-16,0-18 0,0 18 15,35-53-15,-35 35 16,0-71-16,-17 54 16,-19-1-16,36-70 15,-18 71-15,-17-19 0,17 19 16,18-89 0,-18 71-16,18-88 15,-35 87-15,0-16 0,17 16 16,-17-17-16,-1 18 0,18-106 15,-17 106-15,0-18 16,-1 18-16,1 0 0,0-106 16,-1 106-1,1-18-15,17-106 16,-17 106-16,0-88 16,-18 88-16,0-52 15,0 69-15,0-69 16,-18 87-16,18 1 15,-18-19-15,-17-69 16,17 87-16,-35-105 16,18 88-16,0-1 15,0 1-15,-18 18 0,17-19 16,-17 36-16,1-17 0,-54-18 16,53 52-16,-53-34 15,35 35-15,18 17 16,1-17-16,-72-1 15,71 19-15,-70-1 16,52 1-16,18 17 0,-17 17 16,17 1-1</inkml:trace>
  <inkml:trace contextRef="#ctx0" brushRef="#br0" timeOffset="15571.79">6791 12100 0,'0'-17'0,"0"34"31,0 1-15,0 17-16,0 53 16,0-35-16,0 0 15,-18 0-15,18 53 16,0-53-16,0 0 16,-17 35-1,17-53-15,17-17 16,-17-53-1</inkml:trace>
  <inkml:trace contextRef="#ctx0" brushRef="#br0" timeOffset="15979.54">6650 12277 0,'0'17'0,"0"-34"31,0-1-16,0 0-15,18 1 16,-18-1-16,0 0 0,17-17 16,1 18-16,-1-19 15,-17 19-15,18-1 16,0 0-16,-18 1 16,0-1-16,17 18 15,1 18-15,0-18 0,17 35 16,-17-17-16,17 35 15,-18-36 1,19 36-16,-19-18 16,1-17-16</inkml:trace>
  <inkml:trace contextRef="#ctx0" brushRef="#br0" timeOffset="18646.39">8396 8908 0,'-18'0'31,"18"-18"-31,-17 18 16,17-18-16,-18 18 0,18-17 16,-17-1-16,-1 0 15,-17-17 1,17 35-16,-35-35 16,18 35-16,0 0 15,-1 0-15,1-18 0,-53 18 16,53 18-16,-36-18 15,18 0-15,-35 18 16,53-1-16,-54 1 16,54-1-16,-71 1 15,53 17-15,-35 1 16,35-1-16,0-17 16,-17 17-16,-36 18 15,53-36-15,-53 54 16,53-36-16,0 1 15,-17-1-15,17 0 0,0 0 16,-71 36-16,72-18 16,-54 17-16,53-17 15,-35 53 1,52-53-16,1 18 0,-35 52 16,52-70-16,-35 70 15,18-52-15,17-18 16,0 70-1,18-70-15,-17 18 0,17-18 16,0 17-16,0-17 0,17 71 16,-17-71-16,18 88 15,-18-71-15,0 1 16,18 52-16,-18-52 16,0-1-16,0 72 15,17-72-15,-17 1 16,0-18-16,0 17 0,0 1 15,36 87-15,-36-87 16,35 88-16,-35-89 16,35 89-1,-17-88-15,-1-1 0,1 1 16,17-1-16,1 71 16,-1-70-16,0 70 15,0-88-15,-17 18 0,35 70 16,-18-88-16,1 17 15,-19 1-15,18-1 16,36 54-16,-36-54 16,1-17-16,34 71 15,-17-71-15,-18-18 0,18 18 16,0 0-16,-18-18 0,18 18 16,0-18-16,0 0 0,53 36 15,-53-36 1,70 18-16,-70-18 15,71 1-15,-71-19 16,70-17-16,-52 0 16,-18 0-16,17 0 0,-17 0 15,71-35 1,-71 17-16,52-34 16,-52 16-16,53-52 15,-53 53-15,35-53 16,-35 35-16,35-53 15,-35 35-15,0 18 16,-18-17-16,71-107 16,-70 89-16,52-88 15,-53 70-15,0 18 0,-17 0 16,35-106 0,-18 88-16,-17 0 0,17-106 15,-17 106-15,17-17 16,0-106-16,-17 105 15,0 1-15,-1-142 16,-17 142-16,0-1 0,0-140 16,0 140-1,0 18-15,0-17 0,-17 17 16,17-17-16,-18 17 0,-35-106 16,35 89-16,-35-107 15,18 124-15,0-17 16,-18 17-16,0 0 15,0 0-15,-53-88 16,36 106-16,-54-53 16,54 88-16,-1 0 0,1 18 15,-89 0 1,88 35-16,-17 0 0,-88 53 16</inkml:trace>
  <inkml:trace contextRef="#ctx0" brushRef="#br0" timeOffset="20237.41">20267 7920 0,'0'0'16,"-35"-53"-16,17 18 0,1 17 16,-54-17-16,36 35 15,-1 0-15,1 0 0,-35 17 16,-1 19-1,53-19-15,-52 54 16,35-36-16,-36 53 16,36-52-16,-36 87 15,54-52-15,-19-18 16,1 17-16,-18 89 16,35-71-16,-52 88 15,52-87-15,-17-1 16,17 18-16,-35 88 15,18-88-15,17-1 0,-17 1 16,-35 141 0,52-123-16,-17 17 15,17-18-15,-35 142 0,53-124 16,-17 106-16,17-106 16,0-18-16,0 1 0,0 17 15,0-18-15,0 1 16,17-1-16,-17 1 0,35 140 15,-17-140-15,17 88 16,1-107-16,-19 1 16,71 88-16,-52-123 15,17-1-15,-18 1 16,18-18-16,53 35 16,-53-53-16,17-17 0,36 0 15,-35-36-15,-19 0 16,19-17-16,0 0 0,-1-18 15,1 0-15,70-88 16,-71 53-16,1-1 16,70-122-16,-70 105 15,-1 0-15,54-141 16,-54 124-16,18-142 16,-35 142-16,18-160 15,-36 142-15,0-17 0,18-142 16,-35 141-1,17-17-15,36-283 16,-36 141 0,0 36-1,-17 141-15,-18 0 0,18-282 16,-71 176 0,-18 17-1,-70-69 1,53 157-1,0 37-15,52 52 0,-52 0 16,53 35 0,-18-17-16,35 17 15</inkml:trace>
  <inkml:trace contextRef="#ctx0" brushRef="#br0" timeOffset="21561.67">22454 7497 0,'0'0'16,"-17"-18"-16,17 0 0,-36 1 15,19-1-15,-19 18 16,19 0-16,-54 18 16,54-18-16,-19 17 15,1 1-15,-18 17 16,0 0-16,-17 18 16,17-17-16,18-1 15,-1 0-15,-52 53 16,53-52-16,-1 17 0,-34 52 15,52-52 1,-52 71-16,34-54 16,1 1-16,-35 70 15,34-53-15,-34 89 16,35-89-16,-18 106 16,35-88-16,-17 0 15,17-1-15,18-16 0,-35 140 16,35-123-16,0 141 15,0-142-15,0 142 16,0-123-16,17-1 16,1 107-1,0-107-15,-18-17 0,53 229 16,0-123 0,17-18-1,-35-106-15,1 0 16,17 0-16,-18-17 0,18-1 15,70 54-15,-70-89 16,18 18-16,-1-35 16,1 17-16,-1-17 0,89-18 15,-71 0-15,-17 0 16,17-18-16,88-52 16,-87 34-16,-19-17 0,107-53 15,-107 36-15,89-89 16,-89 89-16,1-36 15,70-88-15,-35-36 16,-53 107-16,0 0 16,-18-1-16,36-123 15,-36 124-15,35-142 16,-34 124-16,-19 0 16,36-141-16,-35 140 15,17-157-15,-35 140 16,0-141-16,-17 159 15,-19-141 1,1 158-16,0 1 16,-1 17-16,1 18 0,-71-89 15,53 89-15,-70-53 16,70 70-16,-70-34 16,70 52-16,-53-35 15,71 52-15,-54-17 16,72 36-16</inkml:trace>
  <inkml:trace contextRef="#ctx0" brushRef="#br0" timeOffset="23212.57">24130 2981 0,'-18'0'78,"18"-18"-63,-35 1 1,17-1 0,-17 0-16,0 18 15,17 0-15,-17 0 0,0 0 16,-18 0-16,18 0 0,-71 18 15,53-18 1,-53 18-16,53-18 16,0 17-16,-53 1 15,36-18-15,-1 35 0,18-17 16,-35 17-16,17-17 0,1 35 16,-18-18-16,0 18 0,-1-18 15,-87 71 1,88-53-16,-89 70 15,89-70-15,-88 71 16,70-54-16,-53 71 16,89-52-16,-71 105 15,70-106-15,0 18 16,1 0-16,17-1 0,-71 89 16,72-88-16,-54 106 15,70-106-15,-52 123 16,53-105-16,-18 122 15,18-104-15,-18 105 16,35-124 0,-17 106-16,17-105 15,-17 70-15,35-88 16,0-18-16,-18-18 0,18 1 16,0 35-16,0-71 15,0 18 1,0-35-16,0-36 15,-17-53 1</inkml:trace>
  <inkml:trace contextRef="#ctx0" brushRef="#br0" timeOffset="23534.29">20249 7091 0,'0'0'16,"18"88"-16,0-53 0,-1 36 15,1-36 1,0 0-16,-1 1 15,1-19-15,0 1 0,34 17 16,-16-35-16,-1-17 16,18-1-16,0-17 0,88-53 15,-88 35-15,70-53 16,-87 53-16,-1 35 16,0-17-16</inkml:trace>
  <inkml:trace contextRef="#ctx0" brushRef="#br0" timeOffset="25437.36">24412 2734 0,'0'-18'63,"-17"18"-48,-1-17 1,0 17-16,1-18 0,-1 18 16,-53-18-16,19 1 15,-1-1-15,0 18 16,-18 0-16,1-17 0,-89 17 15,71 0-15,-18 17 16,0-17-16,-17 35 0,-107 18 16,107-17-16,-18 17 15,0 0-15,-18-1 0,0 1 16,-176 71 0,159-54-16,-177 89 15,176-71-15,-175 89 16,193-71-16,-18-18 15,36 18-15,-159 105 16,177-87-16,-18-18 0,17-1 16,1 1-16,-1 18 0,-105 87 15,106-87-15,-89 105 16,124-105-16,-89 140 16,107-140-16,-54 105 15,71-106 1,-35 89-16,53-106 15,-18 0-15,18 17 0,-36 71 16,36-88-16,-18 70 16,18-105-16,17 0 15,18-1-15,-17 1 16,17-18-16,0 52 16,0-69-16,17 17 15,-17-36-15,0 1 0,-17-18 16</inkml:trace>
  <inkml:trace contextRef="#ctx0" brushRef="#br0" timeOffset="25619.89">17798 7320 0,'-18'88'16,"36"-176"-16,-36 229 0,18-88 0,18 18 15,-1-36-15,19-35 16,16 18-16,72-54 16,-53-17-16,17 1 15,0-19-15</inkml:trace>
  <inkml:trace contextRef="#ctx0" brushRef="#br0" timeOffset="26427.12">23777 2469 0,'0'0'15,"-35"-17"-15,17-1 0,-52 1 16,34 17-16,-16-18 16,16 18-16,-17-18 0,-17 18 15,-1 0-15,-87 0 16,52 18-16,0 0 0,-18-18 16,-140 52-16,123-34 15,-18 17-15,0 1 16,-176 34-16,159-17 15,-177 53-15,176-53 16,1 0-16,-18 17 0,-159 89 16,177-88-16,-195 87 15,195-69 1,-177 87-16,177-88 16,0 18-16,17-18 0,-18 18 15,19 0-15,-160 88 16,159-88-16,-123 88 15,141-88-15,18-1 16,-107 89-16,107-88 16,-1 0-16,-87 106 15,122-106-15,1-1 0,-88 107 16,105-106-16,-70 106 16,71-124-1,-36 123-15,53-87 16,-53 88-16,71-124 15,17 18-15,-35 52 16,36-105-16,17 0 16,-18 0-16,18-18 0,0 18 15,-18-35-15,18 35 16,-17-18-16,17 0 16,0-17-16,-18 0 15,0-18-15,1 0 16</inkml:trace>
  <inkml:trace contextRef="#ctx0" brushRef="#br0" timeOffset="26699.04">15363 7144 0,'18'70'16,"-36"-140"-16,54 176 0,-36-53 0,17 52 16,1-69-16,-18 17 15,18 52 1,17-69-16,0-19 16,18-34-16,71-54 15,-36 18-15,0-17 16,0 34-16,-17-17 15,-1 18-15,1 18 0</inkml:trace>
  <inkml:trace contextRef="#ctx0" brushRef="#br0" timeOffset="29452.33">29598 706 0,'0'-18'16,"0"0"-1,0 1-15,-18 17 16,-17-18-16,0 18 16,-36 0-1,36-18-15,-18 18 0,-53 0 16,53 0-16,0 0 15,-17 0-15,17 0 0,-88 0 16,70 0-16,-70-17 16,53 17-16,-71 0 15,53 0 1,-70 0-16,88 17 0,-89 1 16,89 0-1,-88 17-15,88-17 16,-106 17-1,105-18-15,-16 1 0,-1 0 0,18-1 16,-18-17-16,0 18 16,0 17-16,-106 1 15,107-1-15,-1-17 16,0 17-16,0-18 0,18 19 16,0-1-16,0 0 0,-71 36 15,88-36-15,-88 36 16,71-36-16,18 0 15,-71 53-15,70-52 16,0 17-16,19-18 16,-19 18-16,18 0 0,0 0 0,0-18 15,-53 71 1,71-53-16,-18 0 0,18-1 16,-36 54-16,36-70 15,17 17-15,-17-1 0,18 19 16,-19-18-16,19 0 0,-1 70 15,0-70 1,1 71-16,17-54 16,0 1-16,-18-1 0,18 1 15,0 141 1,18-89 0,-18 18-16,0-70 0,17 52 15,1-52 1,0 52-16,-1-52 15,36 70-15,-35-88 16,17 17-16,0 1 0,-17-18 16,17 17-16,1-17 15,-1 0-15,0 0 0,18 0 16,-18 0-16,71 53 16,-53-53-16,0 0 0,18 0 15,-19-18-15,19 18 0,70 35 16,-70-53-16,87 53 15,-87-35 1,88 18-16,-71-36 16,71 36-16,-53-54 15,70 54-15,-70-53 16,88 17-16,-88 0 16,-18-17-16,18-1 15,105 19-15,-122-19 16,16 1-16,107 17 15,-106-17-15,0-18 0,0 17 16,105 1 0,-105-18-16,0 0 0,17 0 15,-17 18-15,0-18 0,17 0 16,-17 0-16,0 0 0,0 0 16,0-18-16,123 18 15,-123-18-15,0 1 0,123-18 16,-17-18-1,-106 35-15,88-35 16,-106 18-16,0 0 16,71-36-16,-89 36 15,18-18-15,-17 0 16,0 0-16,-1 0 0,1 0 16,-1-17-16,1-1 0,52-70 15,-52 70-15,-18 1 16,70-107-16,-70 89 15,0 0-15,35-106 16,-52 106-16,-1-18 0,18 0 16,17-88-1,-17-18-15,-18 107 16,-17-1-16,17-106 16,-17 89-16,0 17 0,-18-18 15,0 18-15,0 1 0,-36-125 16,19 125-16,-19-1 15,-16 0-15,16 0 16,-87-106-16,70 107 16,-18 16-16,1-17 15,-18 18-15,-1 0 0,1 0 0,-123-71 16,87 89 0,1-1-16,-19 18 0,1 0 15,-158-53-15,140 71 16,-141-35-16,0 34 15,159 36-15</inkml:trace>
  <inkml:trace contextRef="#ctx0" brushRef="#br1" timeOffset="68747.37">31838 8184 0,'18'0'47,"-18"-17"-31,0-1 15,0 1 0,-18-1-31,1-17 16,-19 17-16,1 0 15,-36-17-15,36 17 16,-18 1-16,-53-18 16,-17 17-1,52 18-15,-52 0 16,70 0-16,-18 0 0,19 0 15,-19 18-15,18-18 0,0 17 16,-70 1 0,70-1-16,-35 36 15,35-35-15,-53 53 16,71-36-16,-71 35 16,70-34-16,-52 52 15,53-53-15,-18 53 16,18-35-16,-36 71 15,36-71-15,-36 70 16,54-52-16,-19-18 16,1 52-16,35-52 15,0 0-15,0 71 16,0-71-16,0 0 16,18-1-16,-1 19 0,19-18 15,-19 0-15,19 17 0,-1-17 16,18 53-16,-18-53 15,53 53-15,-35-71 16,71 53 0,-54-52-16,71 34 15,-52-35-15,52 1 16,-53-19-16,-18-17 0,124 0 16,-105-17-16,122-19 15,-87 1 1,105-18-16,-123 18 15,0-18-15,-18 18 0,-17-18 16,87-35-16,-52-36 16,-71 54-16,1-1 15,34-70 1,-52 53-16,-1 0 0,1-89 16,-18 71-16,0 1 15,-35-1-15,0 0 0,-18 18 16,-88-106-16,52 123 15,-105-70-15,106 88 16,-71-17 0,89 52-16,17 18 0,18-18 15,-1 18-15</inkml:trace>
  <inkml:trace contextRef="#ctx0" brushRef="#br1" timeOffset="72251.2">26017 11324 0,'-17'0'16,"-1"-17"-16,0-1 16,1 18-16,-18-18 15,17 1-15,0 17 16,1-18-16,-54 0 16,53 18-16,-52 0 15,35 0-15,-18 0 16,17 0-16,-17 18 0,18-18 15,-18 18-15,0-18 0,0 17 16,-35-17-16,35 0 16,18 18-16,-18-18 0,-53 18 15,53-18-15,18 0 16,-18 17-16,18-17 0,-53 0 16,52 18-1,19-18-15,-18 17 0,-18-17 16,35 18-16,-17-18 15,17 18-15,0-18 16,-17 35 0,18-35-16,-1 18 0,0-18 15,1 17-15,-1 1 0,-17 0 16,17-1-16,-35 18 16,35-17-16,1 0 15,-1-18-15,1 17 16,-19 1-16,1-18 15,17 18-15,-17-18 16,17 0-16,1 0 0,-36 17 16,18-17-16,17 0 15,-17 18-15,-18-18 16,18 0-16,-18 18 16,17-18-16,1 0 0,-18 0 15,18 0-15,-36-18 16,54 18-16,-54 0 15,36 0-15,-36 0 16,36 0-16,0 0 16,-36-18-1,54 18-15,-19 0 0,-34 0 16,34 0-16,1-17 16,0 17-16,0 0 0,-1 0 15,1 0-15,0-18 16,-18 18-16,-18 0 15,36 0-15,-36 0 16,36 18-16,-35-18 16,34 0-16,-34 0 15,34 0-15,-34 0 16,52 0-16,-17 0 16,-18 0-16,-17 17 15,34-17-15,-34 36 16,34-19-16,-34 19 15,35-19-15,-36 18 16,36-17-16,-36 17 16,36-17-1,-36 17-15,36-17 16,-35 35-16,34-36 16,-17 36-1,36-17-15,-19-1 0,19-17 16,-1 17-16,1 18 15,17-36-15,0 54 16,0-36-16,0 36 16,17-36-16,18 36 15,-17-36-15,35 35 16,-18-34-16,-17-19 16,17 19-16,0-1 0,1 0 15,-1 0-15,53 18 16,-53-17-16,18-1 0,0-17 15,71 52 1,-54-52-16,1 17 0,-1-17 16,1 17-16,0-17 0,105 35 15,-88-36-15,89 36 16,-72-35-16,-16-1 16,-1 1-16,18 0 15,-18-1-15,106 19 16,-88-19-16,123 1 15,-123-18-15,0 17 0,-1-17 16,107 0-16,-106 0 16,17-17-16,-17 17 0,0-18 15,106 1 1,-106-1-16,-1 0 0,1-17 16,88 0-16,-88-1 15,71-16-15,-72 16 16,72-34-1,-89 34-15,-18-16 0,19 16 16,-19-17-16,-17 0 0,71-52 16,-89 52-16,18 0 15,-18 0-15,18-71 16,-35 54-16,-1-1 0,1-70 16,-18 71-1,-18-1-15,1 0 0,-19 1 16,1-1-16,-71-70 15,53 71-15,-88-36 16,71 53-16,-71-35 16,52 52-16,-52 1 15,71 18-15,-1-1 16</inkml:trace>
  <inkml:trace contextRef="#ctx0" brushRef="#br1" timeOffset="74131.72">21149 11165 0,'18'0'32,"-18"18"-17,17 35 1,-17 0-16,0 0 15,0 106-15,0-54 16,0 19-16,0 158 16,0-106-16,0 1 15,-35 211-15,35-194 16,-18-18-16,1 195 16,-1-212-16,0 176 15,18-159-15,0-17 0,0 141 16,0-159-16,0 123 15,0-140 1,36 52-16,-36-105 16,0-18-16,17-18 0,1-53 15,-18-35 1</inkml:trace>
  <inkml:trace contextRef="#ctx0" brushRef="#br1" timeOffset="74719.6">21149 11412 0,'-18'36'16,"36"-72"-16,-53 89 0,-1-17 16,19-19-16,-18 1 15,17-1-15,0-17 16,18 18-16,-17 0 16,-1-18-16,0 0 0,36-36 31,-18 19-31,53-89 15,-18 35-15,-17 19 16,17-19-16,18-35 16,-35 71-16,35-53 15,-36 70-15,-17 0 0,18 1 16,-18 34 0,0 1-16,18 53 15,-1-1-15,18 36 16,1-71-16,-1 18 15,0 0-15,1-18 0,52 71 16,-53-53-16,0 0 16</inkml:trace>
  <inkml:trace contextRef="#ctx0" brushRef="#br1" timeOffset="77568.59">25806 13106 0,'0'17'15,"35"19"-15,-17 17 16,35 70-16,-36-52 16,54 123-16,-36-106 15,36 123 1,-36-122-16,35 52 16,-17-88-16,18 17 15,-53-34-15,-1-19 0,1-17 16,-1 0-16,-17-17 15</inkml:trace>
  <inkml:trace contextRef="#ctx0" brushRef="#br1" timeOffset="77873.64">25753 13582 0,'0'0'15,"-18"18"-15,36-36 16,-1-17 0,-17-1-16,18-34 15,-18 17 1,18-53-16,-18 53 16,0-17-16,0 34 15,0 19-15,17-1 16,1 36-16,35 52 15,0-34-15,35 52 16,-35-53 0,53 36-16,-53-54 15,35 36-15</inkml:trace>
  <inkml:trace contextRef="#ctx0" brushRef="#br1" timeOffset="78307.5">26211 14799 0,'0'0'16,"-35"-18"-16,17 18 0,-34 0 15,34 18-15,18 0 16,-18-1-16,18 19 0,18-1 15,0 18-15,-1-18 0,54 71 16,-36-71-16,18 53 16,-35-52-16,-18 17 15,0-36 1,-53 18-16,17-35 16,-52 18-16,53-18 15,-18-18-15,18 1 16</inkml:trace>
  <inkml:trace contextRef="#ctx0" brushRef="#br1" timeOffset="78578.95">26582 15046 0,'-18'18'15,"1"-1"1,-1 1-16,0 35 0,-17 35 15,35-35-15,0-18 16,53 36-16,-35-54 16,17-17-16,35 0 15,-17 0-15,0-35 16,-35 0-16,-1 17 16,-17-52-16,-17 34 15,-18-17-15,17 36 16,0 17-16,-17 0 0,17 0 15,1 0 1</inkml:trace>
  <inkml:trace contextRef="#ctx0" brushRef="#br1" timeOffset="78797.03">26899 14411 0,'0'0'16,"-35"35"-16,17 1 0,1 34 16,17 1-16,0 17 0,0 106 15,17-106-15,1 0 16,0-17-16,52 70 16,-52-88-16,0-18 15,-1 0-15,1-17 0</inkml:trace>
  <inkml:trace contextRef="#ctx0" brushRef="#br1" timeOffset="78891.38">26811 15152 0,'0'0'16,"53"-18"-16,-18 18 16</inkml:trace>
  <inkml:trace contextRef="#ctx0" brushRef="#br1" timeOffset="79079.86">27146 15081 0,'53'18'16,"-106"-36"-16,141 36 0,-35-18 15,36-35 1,-37 35-16,1-18 15,-17 18-15,-36-18 16</inkml:trace>
  <inkml:trace contextRef="#ctx0" brushRef="#br1" timeOffset="79236.23">27340 14693 0,'18'88'16,"-36"-176"-16,36 229 0,-18-70 15,18-1-15,-18 1 0,17 70 16,-17-70-16,18-1 16,-18-17-16,17-18 0</inkml:trace>
  <inkml:trace contextRef="#ctx0" brushRef="#br1" timeOffset="79653.55">27605 15205 0,'0'0'15,"0"88"-15,18-53 0,-18 0 16,0 18-16,0-35 16,0-36-1,17-17-15,-17 0 0,0 0 16,0-1-16,0-17 0,35 0 15,-17 36-15,35-1 16,-35 18-16,-1 18 16,1-1-16,0 1 15,17 35-15,-35-18 16,17 18-16,-17-35 16,18-1-16,-18 1 0,0 0 15,18-18-15,-18-36 16,17 19-16,-17-36 15,0 35 1,18 1-16,-18-1 16,18 18-1,-1 0-15,1 35 16,0-35-16,-1 18 16,18 0-16</inkml:trace>
  <inkml:trace contextRef="#ctx0" brushRef="#br1" timeOffset="79976.73">28169 15222 0,'-53'0'0,"36"18"15,-19 17-15,36-17 16,0 52-16,0-52 16,18 35-16,17-53 15,-17 18-15,17-18 16,-17 0-16,0 0 15,-1 0-15,1-18 0,-18 0 16,0-17-16,0 0 16,0 17-16,-18 1 15,18-1-15,0 0 16,0 36 0,18 0-16,17 34 15,-17-34-15,17 0 16,36 17-1,-36-35-15,0 18 0,-17-18 0,17 0 16,-17 0-16,-1-18 16</inkml:trace>
  <inkml:trace contextRef="#ctx0" brushRef="#br1" timeOffset="80138.16">28628 15258 0,'35'0'0,"-70"0"0,88 0 16,-71 53 0,18-18-16,-35 53 15,17-17 1,1-36-16,17-17 0</inkml:trace>
  <inkml:trace contextRef="#ctx0" brushRef="#br1" timeOffset="80827.03">31433 10407 0,'0'0'0,"-18"18"0,0 17 16,-17 88-16,17-52 16,-35 123-1,18-71-15,0 19 0,-18 16 0,0 1 16,-35 35-16,17-18 15,-17 18-15,-18-17 0,-105 176 16,87-177-16,-140 142 16,140-177-16,-17 17 15,0-17-15,0 18 0,0-18 16,-1-17-16,19 17 16,0-35-16,-89 105 0,141-140 15,-70 17 1,106-53-16,0-52 15,35-36-15,0 0 16</inkml:trace>
  <inkml:trace contextRef="#ctx0" brushRef="#br1" timeOffset="81283.5">30921 10619 0,'-18'0'15,"36"0"-15,-36 17 0,36-34 16,17-1 0,18 0-16,35-35 15,-35 36-15,53-1 16,-53 1-1,0 17-15,-18 17 0,1 1 0,16 52 16,-34-34 0,35 69-16,-35-69 15,17 70-15,-17-54 16,-1-16-16,1 17 16,-1 0-16,-34 35 15</inkml:trace>
  <inkml:trace contextRef="#ctx0" brushRef="#br1" timeOffset="83557.25">19403 12612 0,'0'-18'0,"-18"18"16,18-17-16,-17 17 16,17-18-16,-18 18 15,18-18-15,-18 18 0,1-17 16,-1 17-16,0 0 15,1-18 1,-19 18-16,1 0 16,-18 18-1,18-1-15,0 1 0,-18-18 16,17 18-16,-34 17 16,17-18-16,-18 19 15,36-19-15,0-17 0,-18 18 16,18 0-16,-54-1 15,54 1-15,-18 0 16,18-18-16,-36 17 16,36-17-16,-53 18 15,53-18-15,-53 17 16,35-17-16,-53 0 16,53 0-16,-53 0 15,53 0-15,0 0 16,-17 18-16,17-18 0,0 0 15,0 18-15,-18-18 16,-17 0-16,35 0 16,-35-18-16,53 18 15,-53-18 1,52 18-16,-17 0 0,-17-17 16,35 17-16,-18 0 15,17 0-15,-34 0 16,52 0-1,-17 0-15,17 0 0,-35 0 16,18 0-16,17 0 16,-35 0-16,36 0 15,-18 0-15,-1 0 0,1 0 16,17 0-16,-35 0 16,18 0-16,18 17 15,-1-17-15,-17 0 0,17 0 0,-35 0 16,0 0-1,18 0-15,0 0 16,-18 0-16,17 18 16,-34 0-16,17-18 15,0 17 1,0-17-16,0 18 16,18-18-16,-36 0 15,36 0-15,-36-18 16,1 1-16,35 17 15,17-18-15,-53 0 16,36 1-16,0-18 16,0 35-16,-1-53 15,19 35-15,-1-53 16,18 36-16,-18-35 16,18 34-1,-17-17-15,17 18 0,0-18 16,0 18-16,0-18 0,0 0 15,-18-53-15,18 71 16,0-18-16,-35 0 16,35 18-16,-18 17 0,-17-17 15,0 17-15,-1 1 16,1-1 0,-18 18-16,18 0 15,0 0-15,-36 0 16,36 18-16,-36 17 15,36 0-15,-36 36 16,54-36-16,-18 18 16,-18 35-16,35-35 15,0 0-15,-35 71 16,36-72-16,-1 1 0,0 18 16,18-1-16,-17 1 0,17 70 15,0-70 1,17 52-16,1-52 15,0-1-15,17 36 16,0-53-16,1 18 0,34 17 16,-35-35-16,54 35 15,-36-35 1,-1-18-16,54 53 16,-35-52-16,52 34 15,-52-35-15,52 36 16,-52-53-16,-1 17 15,1 0-15,17 0 0,53 18 16,-52-35-16,69 53 16,-70-54-16,89 36 15,-89-35-15,0-1 16,0 1-16,1 0 0,105 17 16,-106-17-16,106-1 15,-106-17-15,0 0 16,18 0-16,-18 18 15,106-18-15,-88 0 16,71 0 0,-72 0-16,-16 0 0,16-18 0,1 18 15,88-17 1,-106-1-16,106-17 16,-105 17-16,-1 0 15,0-17-15,-17 17 0,17 1 0,-18-18 16,1 17-16,52-17 15,-52-1-15,-18 19 16,17-19-16,-17 19 0,0-19 16,88-52-1,-105 53-15,-1 0 16,0-18-16,-17 18 0,17-1 0,-17-34 16,-1 17-1,-17 18-15,0-71 16,0 53-16,0 0 0,-17-71 15,-1 71-15,-17-17 16,17 17-16,-17-18 0,17 19 16,-70-19-1,53 36-15,-53-36 16,35 53-16,-18 1 0,18-1 16,-17 1-16,-1-1 15,-158 18 1,141 18-16,17 17 0</inkml:trace>
  <inkml:trace contextRef="#ctx0" brushRef="#br1" timeOffset="88852.57">25718 15205 0,'0'17'31,"0"54"-31,0-18 16,0 0-16,-18 17 0,0-17 15,1 18-15,-54 70 16,36-53-16,-36-17 16,18-1-16,-105 54 15,69-54-15,-16-17 0,-125 71 16,-158 52 0,106-70-1,123-53-15,-141 17 16,124-34-16,17-1 15,0 0-15,-17-17 0,-159 17 16,176-35-16,0 0 16,-176 0-1,18-18-15,158 1 16,0-1-16,18 1 0,-123-36 16,140 35-16,-105-53 15,123 36-15,0 0 16,18 0-16,0-18 0,-89-36 15,89 37-15,-53-54 16,70 53-16,1 0 16,-1 0-16,36 0 15,-53-70-15,53 70 16,-36-88-16,36 70 16,0 0-16,17 1 15,0-18-15,-17 17 16,17 1-16,1-1 0,-19-70 15,19 70-15,-1-70 16,0 88-16,1 0 16,-1 0-16,-17 1 0,17 16 15,1 1-15,-1 0 0,-17-18 16,-1 35-16,1-17 16,18 35-16,-1-35 15,0 17-15,1 0 16,17 1-16,0-1 15,-18-17 1,36 17-16</inkml:trace>
  <inkml:trace contextRef="#ctx0" brushRef="#br1" timeOffset="89162.37">18750 14623 0,'0'17'15,"0"-34"-15,0 17 16,18-53 0,-1 17-16,1-69 15,0 52-15,-1 17 0,1-16 16,0-19-16,-1 36 15,-17 17-15,18-17 16,0 35 0,-1 17-16,1 1 0,17 0 15,18 35 1,-35-18-16,17-17 0,35 34 16,-34-16-16,17 17 15</inkml:trace>
  <inkml:trace contextRef="#ctx0" brushRef="#br1" timeOffset="104378.74">14376 14199 0,'0'18'47,"-18"53"-47,18-36 16,0 88-16,0-35 15,0 18-15,0 18 0,-35 193 16,0 54 0,17-177-16,0-18 15,1 159-15,17-211 16,0-1-16,17 54 15,-17-125-15,18 54 16,0-70-16,-18-1 16,17 0-16,1-35 15,-18-17-15,17-1 0,-17-17 16</inkml:trace>
  <inkml:trace contextRef="#ctx0" brushRef="#br1" timeOffset="104761.63">13935 14764 0,'17'0'16,"-34"0"-16,52 17 0,-17-17 0,35-17 15,-18-1-15,35-52 16,-34 17-16,-1 0 16,18 0-16,-18-18 0,18 18 15,35-70 1,-52 70-16,-1 18 15,-35 17-15,17 36 16,-17 17-16,36 53 16,-36-17-16,35-1 15,-17-17-15,17 18 0,0-1 0,18 54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1:11:11.6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6473 16122 0,'0'-18'16,"-17"1"-16,-1-19 16,1 19-16,-19-19 15,19 19-15,-19-1 16,19 1-16,-54 17 15,36 0-15,-18 17 0,18 1 16,-1 17-16,-34 53 16,52-35-16,1 18 15,17-1-15,0 1 0,0-1 16,35-17-16,18 53 16,0-71-16,35 1 15,-35-36-15,53-36 16,-71 19-16,0-36 15,0 18-15,-17-71 16,0 53-16,-18 0 0,-18 0 16,0 18-16,1-18 0,-1 35 15,-17-17-15,17 17 16,1 71-16,17-17 16,0 34-16,35 106 15,0-87-15,18 105 16,-18-106-16,-17 0 15,17-17-15,1 34 16,-36-52-16,0-35 16,0 17-16,-18-35 0,-17 18 0,17-18 15,-70 0-15,35-18 16,-53-17 0,53 17-16,-35-35 15,53 18-15</inkml:trace>
  <inkml:trace contextRef="#ctx0" brushRef="#br0" timeOffset="343.67">6738 16598 0,'0'0'15,"-35"18"-15,17-18 0,1 0 16,-19 35 0,36-17-16,-17-1 0,34 36 15,1-35-15,0 0 16,-1-1-16,54 1 16,-54-18-16,54-18 15,-36 18-15,0-35 0,1-18 16,-36 35-16,-18-35 15,-17 18 1,17 18-16,-52 17 16,34 0-16,1 35 15,17-18-15,1 19 16</inkml:trace>
  <inkml:trace contextRef="#ctx0" brushRef="#br0" timeOffset="629.14">7161 16651 0,'0'0'0,"-17"0"0,-19 18 16,36 17-16,-35 18 16,35 0-1,18-18-15,-1-17 16,1 17-16,17-17 0,18-18 15,-17 0-15,17-18 16,-36-17-16,1 0 16,-18 17-16,-18-53 15,-17 36-15,-36 0 16,36 35-16,0-18 0,17 18 16,-35 18-1,53-1-15,0 1 0</inkml:trace>
  <inkml:trace contextRef="#ctx0" brushRef="#br0" timeOffset="1724.16">7426 16051 0,'0'-17'0,"0"-1"16,18 18-1,-18 18 32,0 17-47,0 0 16,17 36-16,-17-36 15,0 53 1,0 18-16,0-71 0,18 18 16,-18 18-1,0-53-15,18 17 0,-1-18 16,18 19-16,-17-19 15,0-17-15,17 18 0,-17-18 16,35 18 0,-36-18-16,1 0 0,-1 17 15,1-17-15,0 0 16,-18 18-16,17-18 0</inkml:trace>
  <inkml:trace contextRef="#ctx0" brushRef="#br0" timeOffset="2095.95">7938 16598 0,'35'18'16,"-18"-18"-16,1 0 15,0 0-15,17-18 16,-17 1-16,17-1 0,-17 0 0,-1-17 16,-17 17-1,0 1-15,-17-1 0,-19 18 16,1 0-16,-53 18 16,53-1-16,-1 36 15,19-17 1,17-1-16,0 0 0,35 18 15,0-18-15,53-17 16,-35-18-16,35-18 16,-52 18-16,34-35 15,-52 35-15,0-18 16</inkml:trace>
  <inkml:trace contextRef="#ctx0" brushRef="#br0" timeOffset="2691.1">8502 16298 0,'0'0'0,"18"0"16,-1 36 0,-17-1-16,0 0 0,0 36 15,0-36-15,0 36 16,0-54 0,-17 18-16,17-17 15,0-36 1,0 1-16,0-1 15,0-17-15,0 17 0,0-35 16,0-17-16,-18-18 16,18 52-16,-18-17 15,1 36-15,17-18 16,0 17-16,0 0 16,0 1-16,17 34 15,1 36 1,0-18-16,17 18 0,-17 0 15,-1 0-15,36 35 16,-35-52-16,-1-1 0,54 18 16,-36-71-1,0-17 1,-35 0-16,18-54 16,-18 37-16,0-1 15,-35-53-15,17 53 16,-17-18-16,17 36 15,18 17-15,-17 18 0,17-17 16,0 34 0,0 36-16</inkml:trace>
  <inkml:trace contextRef="#ctx0" brushRef="#br0" timeOffset="3063.9">9049 16581 0,'17'-36'16,"-34"72"-16,52-89 0,-35 35 0,18 0 15,-18 1 1,-18 17-16,0 0 16,-35 0-16,36 17 15,-18 19-15,35-1 16,0-17-16,0 17 16,0 0-16,17-17 0,1 35 15,17-36-15,18 1 16,-35-18-16,17 0 15,18-35-15,-35 17 16,-1-17 0</inkml:trace>
  <inkml:trace contextRef="#ctx0" brushRef="#br0" timeOffset="3242.49">9278 16528 0,'35'0'15,"1"0"-15,-19 0 16,19 0-16,-19 0 16,36 0-16,-35 0 15,-1-18 1,1 18-16,-18-18 16,-18 18-1</inkml:trace>
  <inkml:trace contextRef="#ctx0" brushRef="#br0" timeOffset="3447.85">9419 16157 0,'-17'36'15,"17"-1"-15,0 0 0,0 18 0,0 0 16,0 0-16,17 17 15,-17-17-15,18 53 16,-18-53-16,17 0 16,-17-18-16,0-17 15</inkml:trace>
  <inkml:trace contextRef="#ctx0" brushRef="#br0" timeOffset="4310.54">7602 17092 0,'18'0'16,"53"-18"-1,-1 18-15,36 0 16,0 0-16,141 18 16,-89-18-16,160 35 15,-142-35-15,177 36 16,-53-19-1,-194-17-15,0 18 0,0 0 16,-89-1-16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1:12:56.0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18239 18486 0,'-18'17'32,"36"1"-17,-1-18 1,1 0-1,35 0-15,-18 0 16,53-35 0,-17-1-16,-1 19 0,19-19 15,16 1-15,1 0 0,18 0 16,17-1-16,141-34 16,-141 34-16,159-16 15,-35-1 1,-160 35-16,-16 0 0,34 1 15,-52 17 1,-54 0-16,-34 0 31,-1 0-15</inkml:trace>
  <inkml:trace contextRef="#ctx0" brushRef="#br0" timeOffset="561.41">18768 18098 0,'17'0'0,"-34"0"0,17 17 15,-18 1 1,1-1-16,-54 36 16,36-17-1,-54 17-15,37-18 16,-19 0-16,18 0 0,0-17 15,0 17-15,18 1 16,-18-19-16,35 18 0,-17-17 16,53 0-16,35 17 15,-18-35-15,71 18 16,-36-18-16,54 0 16,-71 0-16,53 17 15,-71 1-15,18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5T23:30:10.5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18785 13617 0,'0'-17'47,"18"17"-16,35 0-16,-18 0-15,1 0 0,-1 0 0,18 17 16,17-17-16,1 0 16,17 0-16,106 18 15,176-18 1,-70 18 0,-141-18-16,0-18 0,352 0 15,-123-17 1,-194 35-1,-158 0 1,-1 0 0,-35 18-16,-18-1 0,1-17 15</inkml:trace>
  <inkml:trace contextRef="#ctx0" brushRef="#br0" timeOffset="2117.47">19473 14041 0,'0'-18'15,"0"0"1,-35 18 0,17 0-1,1 0-15,-1 0 0,-17 18 16,17 0-16,1-1 0,-1 18 16,0 1-16,1-1 0,-1 0 15,18-17-15,0 17 16,18 1-16,-1-19 15,1-17-15,17 0 0,1-17 16,-1-1-16,-18-17 16,1-1-16,0 1 0,17-36 15,-35 36-15,0 18 16,0-19 0,18 72-1,-18-1 1,0 0-16,0 0 0,17 1 0,-17 17 15,18-18-15,-18 0 0,18 0 16,17 18 0,-35-35-16,17 0 0</inkml:trace>
  <inkml:trace contextRef="#ctx0" brushRef="#br0" timeOffset="2411.98">19773 14023 0,'0'0'15,"53"0"-15,-35 0 16,-1 18-16,1-1 0,-18 1 16,18-1-16,-18 19 0,0 17 15,0-36-15,0 19 16,0-19-16,0 36 15,17-18 1,1-17-16,17 0 16,1-18-16,-1 17 15,-18-17-15,1 0 0,17 0 16,-17 0 0</inkml:trace>
  <inkml:trace contextRef="#ctx0" brushRef="#br0" timeOffset="2621.84">20232 14058 0,'0'0'15,"0"35"-15,0-17 0,17 0 16,-17-1-16,0 19 15,18-1-15,-18 0 0,0 1 16,18-1-16,-18-18 0,17 19 16,-17-19-16,18 1 0,0 0 15</inkml:trace>
  <inkml:trace contextRef="#ctx0" brushRef="#br0" timeOffset="2906.96">20638 14023 0,'0'35'15,"0"-70"-15,0 88 16,-18-18-16,18 0 0,0 1 16,0 34-16,18-34 15,-1-1-15,1 0 0,35 0 16,-36-17-16,1-18 15,35 0 1,-53-18 0,0 1-16,0-1 0,0 0 15,-18 1-15,18-1 0,-17 1 16,-1-1 0,0 0-16</inkml:trace>
  <inkml:trace contextRef="#ctx0" brushRef="#br0" timeOffset="10964.31">25435 9402 0,'0'17'16,"18"-17"-1,-18 18-15,0 17 0,0 0 16,18 54-16,-18-37 16,0-16-16,17 17 0,1-36 15,-1 19-15,1-1 16,0-35-16,-1 0 0,1-18 15,0-17-15,-1 17 0</inkml:trace>
  <inkml:trace contextRef="#ctx0" brushRef="#br0" timeOffset="11097.39">25594 9384 0,'18'0'15,"35"0"1,-124 0-16,195 0 0,-89 0 15,-18 0-15,19 0 0,-19 0 16</inkml:trace>
  <inkml:trace contextRef="#ctx0" brushRef="#br0" timeOffset="11231.25">25576 9648 0,'0'0'0,"18"0"15,17 0-15,1-17 0,-1-1 16,0 1-16,36-19 16</inkml:trace>
  <inkml:trace contextRef="#ctx0" brushRef="#br0" timeOffset="11465.07">25947 9454 0,'0'0'0,"0"18"15,-18 0-15,1-1 0,17 1 16,-18 17-16,53 18 16,-17-35-16,-1-1 0,19 1 15,52 17 1,-53-35-16,18 18 0,-18-18 0,1 0 15,-19 0-15,19 0 16</inkml:trace>
  <inkml:trace contextRef="#ctx0" brushRef="#br0" timeOffset="13766.82">28152 9754 0,'-18'0'32,"18"-17"-17,-18-19-15,1-17 16,17 1-16,-18 16 0,18-17 16,0-35-16,18 53 15,-18 0-15,17-1 0,1 19 16,0-1-16,52 18 15,-34 0-15,-1 0 16,53 0 0,-35 0-16,53 18 15,-89-18-15,1 0 16</inkml:trace>
  <inkml:trace contextRef="#ctx0" brushRef="#br0" timeOffset="13906.82">28275 9454 0,'0'0'0,"0"18"0,18-18 0,-18 18 16,17-18-16,19 0 0,-1 0 15,0 0-15,1 0 0,16 0 16,-16 0 0,-19 0-16</inkml:trace>
  <inkml:trace contextRef="#ctx0" brushRef="#br0" timeOffset="14151.22">28751 9437 0,'0'0'15,"-17"17"-15,-1 1 0,18 0 16,0 35-1,0-18-15,18-17 0,-1 17 16,1-18-16,17 1 0,36 17 16,-36-35-16,18 0 15,18 0 1,-36 0-16,0 0 0,-17-17 16</inkml:trace>
  <inkml:trace contextRef="#ctx0" brushRef="#br0" timeOffset="79450.08">3228 14870 0,'18'0'47,"17"0"-32,0 17 1,0-17-16,36 0 16,-36-17-16,36 17 15,17-18 1,-70 0-16,-18 1 15</inkml:trace>
  <inkml:trace contextRef="#ctx0" brushRef="#br0" timeOffset="81189.18">4639 14376 0,'-35'-18'0,"17"0"16,0 1-16,1-1 0,-18 18 16,-1-17-16,1 17 0,-18 0 15,18 17-15,0 1 16,17-1-16,-35 54 16,53-36-16,0 1 0,0-1 15,0 0-15,18 0 0,17 18 16,0-17-1,0-1-15,54 18 16,-54-18-16,0-17 0,0-1 0,-17 1 16,-18 0-16,0-1 0,0 1 15,-18 0 1,1-1-16,-1-17 0,-17 18 16,17-18-16,1 0 0,-1 0 15,0 0-15,18-18 16</inkml:trace>
  <inkml:trace contextRef="#ctx0" brushRef="#br0" timeOffset="81302.98">4727 14764 0,'0'0'16,"36"53"-16,-19-36 0,1 19 0,-18-1 16,17 0-16,1 0 15,0-17-15</inkml:trace>
  <inkml:trace contextRef="#ctx0" brushRef="#br0" timeOffset="81414.77">4657 14482 0,'17'0'0,"-34"0"0</inkml:trace>
  <inkml:trace contextRef="#ctx0" brushRef="#br0" timeOffset="81813.35">4939 14905 0,'0'0'16,"0"18"-16,0-36 31,0-17-15,0 17-1,18 0-15,-18 1 0,17-1 0,1 18 16,-1 35 0,1-17-1,0 0-15,-1 17 16,1-17-16,0-18 0,-1 0 16,1 0-16,0 0 15,-1-36 1,-17 19-16,0-1 0,18 0 0,-18 1 15,0-19 1,17 36-16,1 18 16,0 35-1,-1-18-15,-17-17 0,18 17 16,0-17-16,-18-1 16,17-17-16,1 18 0,0-18 15,-1 0 1,1-18-16</inkml:trace>
  <inkml:trace contextRef="#ctx0" brushRef="#br0" timeOffset="81947.42">5415 14852 0,'18'18'16,"-36"-36"-16,53 53 0,-17-17 16,0 0-16,-1-1 15</inkml:trace>
  <inkml:trace contextRef="#ctx0" brushRef="#br0" timeOffset="82081.8">5433 14534 0,'0'0'0,"17"18"16</inkml:trace>
  <inkml:trace contextRef="#ctx0" brushRef="#br0" timeOffset="82259.89">5556 14288 0,'0'0'16,"18"88"-16,0-35 15,-1 17-15,-17 1 0,18-1 16,-1 54 0,-17-71-16,18 0 0,-18 0 0,18-18 15,-1 0-15,-17-17 0</inkml:trace>
  <inkml:trace contextRef="#ctx0" brushRef="#br0" timeOffset="82862.19">5786 14799 0,'0'0'0,"-18"18"16,18 17-16,0 18 15,18-35-15,-18-1 0,35 1 16,-18-18-16,1 0 15,0 0-15,-1 0 0,1-18 16,0 18-16,-18-17 0,0-1 16,0-35-1,-18 35-15,18 1 0,-18-1 0,1 0 16,-1 18-16,0 0 16,18 18-1,36 17 1,-19-17-16,1 0 15,17 17-15,-17-17 0,0-18 16,-1 17-16,1-17 0,0 0 16,-18-17-1,0-1 1,0 0-16,0 1 16,17-1-1,1 0-15,-1 18 16,-17 18-1,18-18-15,-18 18 0,0-1 16,18 1-16,-18 0 0,17-18 16,-17 17-16,18-17 15,-18-17 1,0-1-16,0 0 16,0 1-16,0-1 0,18 0 15,-18 1 1,17 17-16,1 0 15,0 0-15,-1 0 16,1-18 0</inkml:trace>
  <inkml:trace contextRef="#ctx0" brushRef="#br0" timeOffset="83120.32">6315 14658 0,'35'-35'15,"-70"70"-15,70-53 16,0 124-1,-17-53-15,0 0 16,17 70-16,-18-70 16,-17 0-16,18 0 0,-18 35 15,-18-70-15,18 17 16,-17-17-16,-1-18 16,1 0-16,-1 0 0,0-18 15,1 1-15,17-19 0,0 1 16,0-18-16,17 18 0,1-18 15,0 18-15,17-1 0,0 19 16,53-18 0,-17 17-1</inkml:trace>
  <inkml:trace contextRef="#ctx0" brushRef="#br0" timeOffset="83416.64">7549 14640 0,'0'0'16,"36"-17"-16,-19 17 16,19-18-16,-1 18 0,0-18 15,0 18-15,1 0 0,-19-17 16,36 17 0,-53-18-16,18 18 0,-18-18 0</inkml:trace>
  <inkml:trace contextRef="#ctx0" brushRef="#br0" timeOffset="83739.92">7761 14446 0,'-18'53'15,"36"-106"-15,-36 141 0,1-52 0,17-1 0,0 18 16,17-18-16,1 18 16,0-35-16,-1-1 15,1 1-15,0-18 0,-1 0 16,19 18-1,-1-18-15,0 0 0,-17 0 16,-1 17-16,1 1 16,17 0-1,1-1-15,-19-17 0,-17 18 16,0-36 0,-35 1-1,17-1-15,1 0 16,-19-17-16,19 35 0,-1-18 15,1 1-15,-1 17 0,36 0 32,-1 17-32</inkml:trace>
  <inkml:trace contextRef="#ctx0" brushRef="#br0" timeOffset="84567.1">8802 14534 0,'17'0'16,"1"0"-16,0 0 16,-1 0-16,19-17 15,87-36-15,-88 18 16,18-1-16,0-34 16,-35 17-16,-18 18 15,-18-71-15,1 70 16,-1 1-16,-17 0 15,-1 17-15,1 18 0,17 18 0,-17 0 16,0 176 0,35-106-1,0 0-15,0 18 0,0-18 0,18 0 16,-18-17-16,17 35 16,-17-71-16,0-17 0,0 17 15,-17-35 1,-1-18-1,0 1-15,1-19 0,-1 1 16,18 0-16,-18-1 0,18-17 16,0 36-1,18 17-15,0 0 0,-1 17 16,54 36 0,-54-17-16,1-19 0,35 36 15,-35-35-15,-1 0 16,1-18-16,0 0 15,-18-18 1,0 0-16,17 1 0,-17-1 16,0 0-16,0-17 15,0 17-15,0 1 0,0-1 16,0 0 0,-17 18 15,17 18-31,-18-18 15,18 18-15,0-1 0,0 19 16,0-19-16,0 19 16,18-19-16,35 19 15,-36-19-15,18 1 16,-17-18-16,17 0 0,1 0 16,-19 0-16,19-18 0,-36 1 15,17-1-15,-17 0 0,0 1 16</inkml:trace>
  <inkml:trace contextRef="#ctx0" brushRef="#br0" timeOffset="85033.13">9543 14235 0,'0'0'16,"17"53"-16,-17-1 0,18 1 16,0 18-16,-1-1 0,-17-17 15,18 0-15,-18 0 16,17 0-16,-17-18 0,0-17 16,0 0-16,-17-18 0,17 17 15,-18-34-15,1-19 16,-1-34-1,18 17-15,-18-18 0,18 1 16,-17-1-16,17-87 16,0 105-16,0 0 0,0 35 15,17 18-15,36 35 16,-35 18-16,17 53 16,-17-35-16,-1-18 15,1-1-15,0 1 0,-1 0 16,1 0-16,0-35 15,-1-1-15,1 1 16,-18-36-16,18 1 16,-18-18-16,0-1 0,0-17 0,-18 0 15,0 1 1,1-1-16,-1 17 0,-17-17 0,17 36 16,18-1-16</inkml:trace>
  <inkml:trace contextRef="#ctx0" brushRef="#br0" timeOffset="85285.33">9931 14711 0,'35'0'16,"-70"0"-16,88 0 0,-36 0 15,1-18-15,-18 1 16,-18 17-1,1 0 1,17 17 0,0 1-16,0-1 15,17 1-15,-17 0 0,18 17 16,0-35-16,-1 18 16,1-18-16</inkml:trace>
  <inkml:trace contextRef="#ctx0" brushRef="#br0" timeOffset="85457.32">10231 14640 0,'0'0'16,"35"0"-16,-18 0 0,19-17 15,-19-1-15,1 0 16,0 1-16,-18-1 0,0 0 15,-18-17-15</inkml:trace>
  <inkml:trace contextRef="#ctx0" brushRef="#br0" timeOffset="85589.01">10336 14429 0,'0'141'16,"0"-282"-16,0 335 0,0-124 0,0-17 15,0 0-15,0 0 0,0-18 16</inkml:trace>
  <inkml:trace contextRef="#ctx0" brushRef="#br0" timeOffset="85741.2">10672 14887 0,'-36'53'16,"72"-106"-16,-89 124 0,17-54 0,19 1 16,-1 0-16</inkml:trace>
  <inkml:trace contextRef="#ctx0" brushRef="#br0" timeOffset="86251.67">11236 14252 0,'0'0'15,"18"141"-15,-18-70 16,17-1-16,-17-17 0,18 88 15,-18-52 1,0-72-16,0 1 0,0 0 16,-18-18-16,18-18 15,0-17-15,18-1 16,0 1-16,-1-18 0,18 36 16,1-1-16,-1 18 0,18 0 15,-18 0-15,0 35 0,1 18 16,-19-18-16,-17 1 15,-35 34-15,17-52 16,1 0-16,-1-1 16,-17 1-16,17-18 15,1 0-15,-1-18 0</inkml:trace>
  <inkml:trace contextRef="#ctx0" brushRef="#br0" timeOffset="86434.76">11712 14781 0,'0'71'16,"0"-142"-16,18 160 0,-18-54 0,18-35 15,17 18 1,-18-18-16,1-18 16,0 18-16,-1-18 15,-17 1-15,0-1 0,0 0 0,0 1 16</inkml:trace>
  <inkml:trace contextRef="#ctx0" brushRef="#br0" timeOffset="86808.84">11994 14781 0,'0'0'15,"53"0"-15,-35-17 0,17 17 16,-17-18-16,-18-17 0,18 17 16,-18-17-16,0-89 15,-18 72 1,18-1-16,-18 17 0,1-17 15,17 18-15,-18 0 0,-17-53 16,17 88 0,18 17-16,18 54 15,-18-18-15,17 0 16,1 0-16,0 17 0,-1 1 16,1-18-16,0 52 15,-18-52-15,17-35 0,-17 0 16,0-1-16,-17-17 0,-1 0 15,0-17-15,1-1 16,-19 0-16,19-17 0,-1 17 16,18-17-16,18 0 15,88 0 1,70 35 0,-35 0-1,-70-18 1</inkml:trace>
  <inkml:trace contextRef="#ctx0" brushRef="#br0" timeOffset="87410.6">13353 14517 0,'0'0'15,"17"88"-15,-17-35 0,18 0 0,-18 0 16,0-18-16,0 0 0,18-17 16,-18 0-16,17-36 15,-17 0 1,0-17-16,18-18 0,-1 0 16,-17 0-16,18 18 0,0-18 15,-18 18-15,17 17 0,1 1 16,-18 52-1,0 35 1,18-34-16,-18-19 16,0 19-16,17-19 0,-17 1 15,18-18-15,0 17 0,-1-34 16,1-1 0,0 1-16,-18-1 15,17 0-15,-17 1 0,18-1 16,-18 0-16,17 18 15,1 0-15,0 0 16,-1 18 0,-17 0-16,18-1 0,0 1 15,-18 0-15,17-1 0,1 18 16,-18-17-16,18 0 16,-1-1-16</inkml:trace>
  <inkml:trace contextRef="#ctx0" brushRef="#br0" timeOffset="88049.15">13988 14605 0,'0'53'16,"0"-106"-16,17 141 15,-17-53-15,36 18 16,-19-17-16,1-19 0,-1-17 15,1 0-15,17 0 16,-17-17-16,0-1 0,-1-35 16,1-17-1,-18 52-15,0-17 16,0 17-16,-18 18 0,18 18 16,0 35-1,0-36-15,0 18 16,0 1-16,18-19 15,17 19-15,1-19 16,-1-17-16,-18 0 0,19-17 16,34-54-1,-52 53-15,0-70 16,-1 53-16,-17-18 0,0 18 16,-17-89-1,17 54-15,-18-1 0,18 1 16,-18-54-16,1 107 15,17-1-15,0 36 16,35 123 0,-17-53-16,-1-18 15,1 1-15,-1 17 0,-17-17 16,18-18-16,0 0 0,-1-1 16,1-16-16,-18-19 0,18 1 15,-18 0-15,17-18 0,-17-18 16,18-35-1,0 35-15,-18 1 16,17-1-16,-17 1 16,18 17-16,-1 0 0,1 17 15,17 18 1,-17 1-16,0-19 0,-18 1 16,17 0-16,-17-1 0,0 1 15</inkml:trace>
  <inkml:trace contextRef="#ctx0" brushRef="#br0" timeOffset="88293.1">13723 15028 0,'0'0'16,"124"18"-16,-36-18 0,0 0 0,18 0 16,0 0-16,17 0 15,-17 0-15,-18 0 0,-17 0 0,-1 0 16,-35 18-16,-17-18 16,0 0-16,-36 17 15</inkml:trace>
  <inkml:trace contextRef="#ctx0" brushRef="#br0" timeOffset="88934.8">15681 14146 0,'0'0'0,"18"36"0,52 246 32,-70-229-32,18 17 15,-18-17-15,0 71 16,-18-107-16,1 1 16,-1-36-1,18-17-15,0 17 0,18-17 16,34-35-1,-34 52-15,17 0 0,1 18 0,17 18 16,-36 0-16,1-1 16,-1 36-16,-17-35 15,0 17-15,-17-17 0,-1-1 16,-17 1-16,0 0 0,-18-18 16,35 0-16,0-18 15,1 0-15,17 1 16</inkml:trace>
  <inkml:trace contextRef="#ctx0" brushRef="#br0" timeOffset="89058.55">16104 14746 0,'0'0'16,"0"35"-16,18-17 0,0-18 15,-1 0 1,1-18-16</inkml:trace>
  <inkml:trace contextRef="#ctx0" brushRef="#br0" timeOffset="89173.86">16298 14676 0,'0'0'15,"18"0"-15</inkml:trace>
  <inkml:trace contextRef="#ctx0" brushRef="#br0" timeOffset="89529.14">16404 14711 0,'-35'17'16,"70"-34"-16,-88 34 16,53 1-16,-17 0 0,17-1 15,0 19 1,17-36-16,19 17 15,-19-34-15,1 17 16,-1-18-16,1 0 0,0 1 16,-18-1-16,17 53 31,1 1-31,-18 17 16,0 0-16,18 70 15,17 36 1,-17-53-1,-36-71 1,-53-53 0,-34-70-1,16-35 1,72 34 0</inkml:trace>
  <inkml:trace contextRef="#ctx0" brushRef="#br0" timeOffset="90038.63">16792 14764 0,'0'0'0,"-35"0"0,17 0 16,1 0-16,-1 17 0,-17 19 15,17-19-15,0 19 16,18-19-1,0 1-15,18-18 16,0 0-16,-1 0 0,19 0 16,-1-18-16,0-35 15,-17 36 1,0 52 0,-1 106 15,1 18-16,-18-36 1,-18-70 0,1-53-1,-1 0-15,-35-53 16,35 18-16,18-18 16,-35-35-16</inkml:trace>
  <inkml:trace contextRef="#ctx0" brushRef="#br0" timeOffset="90296.7">16933 14923 0,'0'0'0,"18"0"0,0 0 0,-1 0 16,1-18-16,0 0 0,-1 1 16,-17-19-1,18 19-15,-18-1 0,-18 0 16,18 1-16,0 34 31,18-17-15,-1 18-16,1-18 0,0 0 15,-1 0-15,19 0 0,-19 0 16,1 0-16,-18-18 16,0 1-16,-18 17 15</inkml:trace>
  <inkml:trace contextRef="#ctx0" brushRef="#br0" timeOffset="90456.2">16016 14411 0,'0'0'0,"18"-18"0,17 18 15,0 0-15</inkml:trace>
  <inkml:trace contextRef="#ctx0" brushRef="#br0" timeOffset="91118.96">17057 14852 0,'17'0'15,"1"0"-15,0 0 16,-1-18 0,1 1-16,0-1 0,-18 0 15,17 1-15,-17-1 0,-17-17 16,17 17-16,-18 18 15,0 0-15,1 0 0,-1 0 16,0 18-16,18-1 16,-17 1-16,17 0 0,0 17 15,0-17-15,17-1 0,1 1 16,0 0-16,17-18 0,36 17 16,-36-17-16,0 0 15,0-17-15,18-19 16,-35 1-16,0 17 15,-18 1-15,17-19 16,-17 19-16,18-1 0,0 18 16</inkml:trace>
  <inkml:trace contextRef="#ctx0" brushRef="#br0" timeOffset="91206.77">17780 14834 0,'0'0'15,"18"-17"-15,-18-1 0</inkml:trace>
  <inkml:trace contextRef="#ctx0" brushRef="#br0" timeOffset="96800.19">23813 14411 0,'0'0'0,"-36"-18"0,19 18 16,-1 0-16,-17 18 0,-1 17 16,19 1-16,-19 16 0,1 72 15,18-54-15,17 1 16,0 0-16,0-1 0,35-17 16,0 0-16,0-18 15,1 1-15,17-19 0,17 1 16,-35-18-1,18 0-15,-53-71 16,-70-52 0,-18 70-1,52 18-15,-70 17 16,89 18 0,17 18-16,0-1 15</inkml:trace>
  <inkml:trace contextRef="#ctx0" brushRef="#br0" timeOffset="97114.33">24201 14676 0,'0'0'16,"-18"-18"-16,0 18 0,18 18 0,-17-1 15,17 71 1,0-35-16,17 18 0,-17-36 16,36 18-16,-1-18 0,0 18 15,0-35-15,18 0 16,-17-1-16,17-17 0,-18 0 0,0-17 16,0-1-16,-17-17 0,0-18 15,-18 17-15,-18-16 16,-70-107-1,53 123-15,-71-16 16,53 34-16,0 18 16,18 0-16,-18 0 0</inkml:trace>
  <inkml:trace contextRef="#ctx0" brushRef="#br0" timeOffset="97620.58">22913 15011 0,'0'0'15,"18"-18"-15,-1 18 0,18-18 16,1 1-16,-1-18 0,0-1 15,1 1-15,17-36 16,-36 36-16,1 17 16,-1-17-1,-17 53-15,18 17 16,-18 0-16,18 1 16,-1-1-16,1 0 15,0 1-15,17-19 0,-17 1 0,-1-1 16,18-17-16,1 0 15,-19 0-15,19 0 0,-1-17 16,-17-1-16,-1 1 16,1-1-16,17 0 15</inkml:trace>
  <inkml:trace contextRef="#ctx0" brushRef="#br0" timeOffset="98153.58">24836 14552 0,'17'0'15,"-34"0"-15,34 35 0,1-17 16,-18 35-16,17 35 15,1-35-15,-18 0 0,18-18 16,-1 1-16,-17-19 0,0 1 16,0-36-1,0 1-15,0-19 0,18-52 16,0-35 0,-18 70-16,35-71 15,-17 107-15,-1 17 16,1 0-16,0 17 0,-18 18 15,35 54 1,-35-36-16,17-1 0,1 19 16,0-53-16,-18-1 15,17 1-15,1-18 0,0-18 16,-1 1-16,-17-19 0,18-17 16,17-35-1,-17 35-15,-1 18 0,1 0 16,0 0-16,-1 35 15,1 0-15,-18 17 16,18 18-16,-1 54 0,-17-54 16,18 18-16,-18 0 0,18-18 15,-1 36 1,-17-36-16,18-17 0,-1-1 16</inkml:trace>
  <inkml:trace contextRef="#ctx0" brushRef="#br0" timeOffset="98697.43">26723 14781 0,'0'0'15,"18"36"-15,-18 34 0,0 1 16,17-1-16,-17 1 0,0-1 16,18-17-16,-1 18 0,1-18 15,0-18-15,-1-17 0,-17-1 16,0-52 0,-17-53-1,17 35-15,-18-18 0,0-17 16,1 18-16,17-124 15,0 105-15,17 1 0,1 35 16,17 18-16,1 17 0,17 18 16,0 18-16,-18 0 15,0 17-15,0 18 16,-35 35 0,-17-70-16,-19-1 15,1 1-15,0 0 0,0-1 0,-1-17 16,19 0-1</inkml:trace>
  <inkml:trace contextRef="#ctx0" brushRef="#br0" timeOffset="99895.81">27323 14746 0,'0'0'0,"-18"0"16,0 18-16,-17 17 15,17-17-15,18-1 16,0 1-16,18 17 0,0-35 16,-1 18-16,1-18 15,0 0-15,17 0 0,18-35 16,-36 17-16,-17 0 16,18 1-16,-18-19 0,0 19 15,0-1-15,-18 18 16,18-18-16,-17 18 0,17 18 15,0 17 1,17-17-16,-17 17 0,18-17 16,0 0-16,-1-1 0,19 1 15,-19-18-15,1 0 16,-18-18-16,18 1 0,-18-36 16,0 35-1,-18-17-15,18 17 0,0-17 16,18 17-1,35 18-15,-36 0 16,18 18-16,1-1 0,-19 1 16,36 17-1,-17-17-15,-19 17 16,-17-17-16,-17 0 16,-1-18-16,0 17 15,1 1 1,-1 0-16,18-1 15,18-17-15,-1 0 16,19 18 0,-19-18-16,1 0 0,-1-18 0,1 18 15,0-17-15,-1-19 16,-17 19-16,0-1 16,0 0-16,0 1 0,18 17 31,-18 35-16,18 0-15,-18-17 16,17 0-16,1-1 16,0 1-16,-1-18 15,-17-18 1,0-17 0,18 17-16,-18 1 0,0-1 0,0 0 15,17 1-15,-17-1 16,18 18-16,0 0 15,17 18 1,-17-18-16,-1 0 0,-17 17 16,18 1-16,0-18 0,-18 18 15,17-18 1,1 17-16,0-17 16,-1-17-1,1 17-15,-1-18 0,1 18 16,0-18-16,-1 1 15,1 17-15,0 0 0,-18-18 16,-18 18 15,0 0-15,1 18-16,17-1 31,17 1-15,19-18-1,-19 18-15,19-18 0,-1 0 16,-18 0-16,1 0 0,0 0 16,-1 0-16,-17-18 0,18 18 15,-18-18-15,0 1 16,0-1-16,-18 18 16,18-18-16,18 18 15,0-17 1,-1 17-16,19 0 15,-19 0-15,18 0 0,-17 0 0,17 0 16,1-18 0,-19 18-16,1-18 0,-18 1 15,0-1-15,0 1 0,-18-1 16,1-17-16</inkml:trace>
  <inkml:trace contextRef="#ctx0" brushRef="#br0" timeOffset="100049.88">28716 14482 0,'0'0'0,"0"70"0,0-17 0,18 18 16,-1 105-1,-17-123-15,18-18 16,-18 0-16,0 1 0,18-19 16,-18 1-16,0 0 15</inkml:trace>
  <inkml:trace contextRef="#ctx0" brushRef="#br0" timeOffset="100305.42">28840 14958 0,'0'0'16,"35"0"-16,0 0 0,-17 0 0,-1 0 16,19-18-1,-19 1-15,-17-1 16,-17 0-16,-1 1 0,-17 17 15,17-18-15,1 18 16,-1 18-16,18-1 16,0 1-16,18 0 0,-18-1 15,17 1-15,1-1 0,35 1 16,-36-18 0,1 18-16,17-18 0,-17 0 15,0-18 1</inkml:trace>
  <inkml:trace contextRef="#ctx0" brushRef="#br0" timeOffset="100539.35">29369 14817 0,'0'0'0,"-18"17"16,-17 19-1,17-19-15,18 1 16,0 35-16,0-36 15,18-17-15,17 36 16,0-36-16,1 17 0,-19-17 16,1 0-16,0 0 0,-1 0 15,-34 0 1,-19 18 0,1-18-16,17 0 0</inkml:trace>
  <inkml:trace contextRef="#ctx0" brushRef="#br0" timeOffset="121554.61">3246 15998 0,'0'18'16,"35"-18"-16,35 0 15,-17 0 1,0-18-16,0 18 0,0 0 16,0-17-16,0 17 0,-18 0 15,18 17 1</inkml:trace>
  <inkml:trace contextRef="#ctx0" brushRef="#br0" timeOffset="126894.31">4339 15628 0,'0'35'16,"18"1"-16,-1-1 0,-17 0 15,36 18-15,-19 0 0,1 0 16,17 35-16,-17-17 15,0-54 1,-18 19-16,-18-36 16,0 0-16,1-18 15,-1 0-15,-17-17 16,17 0-16,0-1 0,1-16 0,-1 16 16,18-17-16,0 0 0,18 1 15,-1 16-15,1 1 16,35 0-16,-18 17 15,1 0-15,16 1 0,-16 17 0,-1-18 16,0 18-16,1 18 0,-19-18 16,-17 35-1,0-17-15,-17-1 0,-1 19 16,-17-1-16,-1-17 0,1 17 16,-35 18-1,34-36-15,19 1 0,17 0 0,0-1 16,17 1-16,1 0 0,0-1 15,17 1-15,-18-1 0,19 1 16,-1-18-16,18 35 16,-18-35-16,-17 18 15,0 0-15,-1-18 16,1 0-16</inkml:trace>
  <inkml:trace contextRef="#ctx0" brushRef="#br0" timeOffset="127242.9">4904 16034 0,'0'0'0,"17"0"15,1 17 1,0-17-16,-1-17 0,1 17 15,-1-18 1,-17 0-16,0 1 0,-17-1 16,-1 1-1,1-1-15,-1 18 16,0 0-16,-17 0 0,17 0 16,18 35-1,0-17-15,0-1 0,18 19 16,0-19-16,17 19 15,0-36-15,0 17 0,-17-17 16,35 0 0,-35 0-16</inkml:trace>
  <inkml:trace contextRef="#ctx0" brushRef="#br0" timeOffset="127739.61">5274 15540 0,'0'18'16,"-18"34"0,18-16-16,0-1 15,0 0-15,0 18 16,0-18-16,0 1 0,0 17 0,18-18 16,0 18-1,-1-18-15,19-17 0,-1-1 16,18 19-16,-18-36 15,0 0-15,1 17 0,-19-17 16,1 0-16,0 0 0,-1 0 16</inkml:trace>
  <inkml:trace contextRef="#ctx0" brushRef="#br0" timeOffset="128233.34">5715 15628 0,'0'0'15,"-18"0"-15,1 0 16,17 53-1,17-18-15,-17 18 16,0-18-16,18 18 0,0-17 0,-1-1 16,1 0-16,0 0 0,17-17 15,-18 0-15,19-18 16,-19 17-16,36-34 16,-17-19-16,-36 19 15,17-18-15,-17 17 0,0-17 16,18-1-16,-18 1 0,0 0 15,0 0-15,0-1 16,0 1-16,0 17 0,-18-17 16,1 17-1,17 36 1,17 0-16,-17 17 0,18 18 16,0-18-16,-1 18 15,-17-18-15,0 18 16,18 0-16,-1 18 15,1-36-15,0-17 0,-18 17 16,0-17-16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5T23:39:01.8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1376 9754 0,'17'0'46,"1"0"-46,0-17 16,52 17-16,-17 0 16,0 0-16,18 0 0,-1-18 15,18 18-15,1 0 0,16-18 16,1 18-16,18-17 0,-18-1 16,-1 18-16,1-18 0,0 1 15,-18 17-15,1-18 0,-19 18 16,1-17-16,123 17 15,-141 0 1,-18 17-16,0-17 0,-17 0 16,-1 18-16,1-18 15,-18 17-15,-18 1 16,1-18-16</inkml:trace>
  <inkml:trace contextRef="#ctx0" brushRef="#br0" timeOffset="1363.01">12506 6685 0,'18'0'31,"35"0"-16,-18 0-15,18 18 16,35-18-16,-35 0 16,0 0-16,17 17 15,-34-17-15,-19 0 0</inkml:trace>
  <inkml:trace contextRef="#ctx0" brushRef="#br0" timeOffset="213169.75">24412 16845 0,'18'0'15,"0"53"-15,-54-106 0,72 159 16,-19-71-16,18 89 16,-17-71-16,0 17 15,-1-17-15,1 0 0,0 0 16,-1-18-16,1 1 0,17-1 16,-35 0-16,18-17 0,17-1 15,-17-34 1</inkml:trace>
  <inkml:trace contextRef="#ctx0" brushRef="#br0" timeOffset="213527.8">24941 16933 0,'53'0'0,"-106"0"0,124 18 15,-53-18-15,17 18 16,-35-1 0,18-17-16,-18 18 0,0 0 15,0-1-15,0 1 16,-18 17 0,18-17-16,0 17 0,18-17 15,-1 17-15,1-17 0,52 34 16,-34-16-1,-19-19-15,19 1 16,-19 0-16,1 17 0,-36-17 16,1-1-16,-19 1 0,1-18 15,-18 0-15,0 18 0,-35-18 16,70 0 0,1 0-16,-1 0 0</inkml:trace>
  <inkml:trace contextRef="#ctx0" brushRef="#br0" timeOffset="214062.75">25753 17004 0,'0'0'16,"-18"-18"-16,1 18 0,-19-17 0,19 17 15,-1 0-15,-53 35 16,54-17-16,17-1 15,0 18 1,17 1-16,1-1 0,0 0 16,17 1-16,0-1 0,18 35 15,-18-34-15,-17 17 16,0-18 0,-18-17-16,-18-1 0,18 1 15,-35-18 1,35-18-16,-35 1 15,17-54-15,18 18 16,18 18-16,-1-1 16,-17 1-16,35 18 0,-17-19 15,-18 19-15,18-1 0,-18 0 16,0 1-16,0-1 16,-36-17-1,19 0 1,-1 17-1,18 0-15</inkml:trace>
  <inkml:trace contextRef="#ctx0" brushRef="#br0" timeOffset="214690.9">23707 17374 0,'17'0'32,"1"-35"-17,0 17-15,17 1 16,0-19-16,0 19 16,-17-1-16,35-17 15,-35 17-15,-1 18 0,-17-17 16,18 17-1,-18 17-15,0 1 0,18 0 16,-18-1-16,17 18 0,1-17 16,-1 0-16,19-1 0,-19 1 15,54-18-15,-53 0 16,17 0-16,-18-18 0,1 1 16,0-19-16,-18 19 0,17-18 15,-34-18 1,17 17-16,-18 1 15,0 17-15,18 1 0</inkml:trace>
  <inkml:trace contextRef="#ctx0" brushRef="#br0" timeOffset="-213971.77">26176 16969 0,'0'17'0,"0"-34"0,18 52 16,-18 0-16,17 18 0,-17 0 15,18 0-15,0 0 16,-18 17-16,17-17 0,19 36 15,-36-54-15,0-18 16,17 1 0,-17-53-1,0 0-15,0-18 0,0-18 16,0 18-16,0-70 16,18 70-16,0 0 0,-18 35 15,17-17-15,1 35 16,-1 0-16,1 0 0,0 18 15,-1 17-15,1 0 0,0 0 16,-18 18-16,17-17 0,1-1 16,0-18-16,-1 19 0,1-19 15,-1-17-15,1 0 0,17 0 16,-17-17-16,0-19 0,35-34 16,-36 35-1,36-54-15,-35 37 16,-1-1-16,1 35 15,0 18-15,-1 18 0,-17-1 16,36 36 0,-19-18-16,-17 18 0,36 53 15,-19-53-15,1 0 16,17 0-16,-17-18 0,17 18 16,-17-18-16,35 18 15</inkml:trace>
  <inkml:trace contextRef="#ctx0" brushRef="#br0" timeOffset="-49786.25">10619 917 0,'0'-35'15,"0"17"-15,17 36 16,19 53 0,-1-19-16,0 19 0,18 88 15,-18-71-15,-17 18 16,17-18-16,18 71 15,-35-106-15,17-18 16,-17 0-16,-1-17 0,19-18 16,-19-18-16,1-35 15,0 0-15,-1-17 0,-17-1 16,-17-88 0,-1 71-16,-17 18 0,-1-71 15,19 88-15,-1 17 16,18 1-16,-18 18 0,18-1 15,0 36-15,18-18 16,0 35-16,-1-18 16</inkml:trace>
  <inkml:trace contextRef="#ctx0" brushRef="#br0" timeOffset="-49380.32">11677 1023 0,'-35'-18'16,"70"36"-16,-88-36 0,18 36 0,-1 0 16,-34 35-1,52-18-15,-17 18 0,17-18 16,18 36-16,0-18 15,0-1-15,18 1 0,17-17 16,-17-1-16,35-17 0,-18-1 16,36 1-16,-36-18 0,-17 0 15,17-18 1,-35 1-16,18-1 0,-36-17 16,0 17-1,1 18-15,-1 0 16,18 18-1,0-1-15,18 1 16,-1 0-16,36 17 16,-35-17-1,17-1-15,-17-17 16</inkml:trace>
  <inkml:trace contextRef="#ctx0" brushRef="#br0" timeOffset="-48871.1">12153 953 0,'-17'-36'0,"34"72"16,-52-72-16,17 36 0,1 0 15,-19 18-15,19 17 0,-1 0 16,0 18-16,1 0 15,17 0-15,0 0 0,0 0 16,0 0-16,17 0 0,19 0 16,-19-18-16,19 0 0,-19-17 15,54 0 1,-54-18-16,19 0 0,-1-18 16,-35 0-16,0 1 15,0-1-15,0-17 0,0-1 16,-18 19-1,1-1-15,34 18 32,1 0-17,-18 18-15,18-1 16,-18 1 0,0 0-1,17-18 16,-17 17-15,18-17-16,-18 18 0,18 0 16,-18-1-16,17 1 0,1-18 15,0 18-15,-18-1 0,17-17 16</inkml:trace>
  <inkml:trace contextRef="#ctx0" brushRef="#br0" timeOffset="-48659.28">12577 1341 0,'35'0'16,"-18"0"-16,1 0 0,17 0 15,36-18-15,-18 0 16,-36 1-16,1 17 16</inkml:trace>
  <inkml:trace contextRef="#ctx0" brushRef="#br0" timeOffset="-48353.59">13194 988 0,'18'53'15,"-18"-18"-15,35 106 16,-18-88-16,1 18 16,0-19-16,17 37 0,0-36 15,-17-18-15,0-17 0,17-1 16,-18 1 0,1-18-16,0 0 0,17-18 0</inkml:trace>
  <inkml:trace contextRef="#ctx0" brushRef="#br0" timeOffset="-47974.56">13829 1023 0,'0'-35'16,"0"70"-16,-18-88 0,1 36 0,-19 17 0,-17 17 16,36 18-1,-18 1-15,17-1 0,0 18 16,18-18-16,0 0 15,0 1-15,106 34 16,-35-52 0,-18-18-16,52-53 15,-69 18-15,-1-36 16,-17-17 0,-18-18-16,0 71 15,-18 0-15,18 17 0,0 0 16,-18 18-16,18 18 0,0 0 15,-17 35-15,17-1 16,17 1-16,-17 18 0,18-1 16,0 1-16,17 52 15,-18-70-15,19-17 0,-19 17 16,1-18-16,0-17 16,-1 17-16,1-18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5T23:52:07.33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1358 9913 0,'0'-18'16,"-17"1"-16,-1-1 15,0 1-15,-35-19 16,36 36 0,-19 0-16,-52 0 15,0 53-15,53-18 16,0 18-16,17 18 0,0-1 16,18 89-16,0-88 15,53 70-15,-18-88 16,1 0-16,17-18 15,-18-17-15,18-1 0,35-34 16,-35-1-16,0-70 16,-18 53-16,-17-89 15,-18 71 1,-18 0-16,0 0 0,1-17 16,-1 17-16,-17 18 15,17-1-15,1 19 0,-1 17 0,18-18 16,0 36-16,0 35 15,18-1-15,-1-16 0,1 17 16,0 0-16,52 17 16,-35-52-16,18-1 15,-17 1-15,-1 0 0,0-18 16,0-18-16,-17 0 16</inkml:trace>
  <inkml:trace contextRef="#ctx0" brushRef="#br0" timeOffset="257.18">1552 9278 0,'0'0'16,"18"18"-1,0-18-15,17 0 16,0 0-16,18 0 16,18-18-16,-36 18 15,0-18-15,-17 18 16,-36-17 0,0 17-16</inkml:trace>
  <inkml:trace contextRef="#ctx0" brushRef="#br0" timeOffset="450.56">1658 9260 0,'0'53'15,"0"-35"-15,0 53 16,0-54-16,0 54 16,0-54-16,35 54 15,-35-53-15,18-1 16,17 18-16,-17-17 15,17 0-15,-17-18 0,-1 0 16,1 0-16,0 0 16</inkml:trace>
  <inkml:trace contextRef="#ctx0" brushRef="#br0" timeOffset="979.16">2011 9313 0,'0'18'47,"0"0"-47,0-1 15,0 19 1,0-1-16,0 18 15,0-36-15,0 1 16,0 0-16,0-1 16,0-34-1,17-1 1</inkml:trace>
  <inkml:trace contextRef="#ctx0" brushRef="#br0" timeOffset="1685.01">1852 9560 0,'18'0'62,"-1"0"-46,1 0-16,0-35 16,-1 0-16,-17 17 15,18 0-15,-18-17 0,0 18 16,18-36 0,-18 35-16,0-17 15,-18 17-15,18 0 16,-18 1-16,1-1 15,17 36 1,-18 17 0,18-17-16,0 35 15,0-18-15,0 0 16,18 0-16,-1 18 16,-17-35-16,18 0 0,0-1 15,-1 1-15,1 0 16,-1-18-16,1 0 15,0 0-15,-1 0 0,1-18 16</inkml:trace>
  <inkml:trace contextRef="#ctx0" brushRef="#br0" timeOffset="1990.94">2081 9260 0,'18'0'15,"0"0"1,-1 0-16,19 0 16,-19 18-1,1-18-15,0 18 0,-1 52 16,1-34-16,17 34 16,-35-35-16,18 18 15,-1-35-15,-17 0 16,0-1-1,-17 1-15,-19-18 16,1 0 0,0-18-16,17 18 15,-17-17-15,17 17 16</inkml:trace>
  <inkml:trace contextRef="#ctx0" brushRef="#br0" timeOffset="3347.19">2575 10213 0,'18'0'16,"0"0"-16,87 0 15,-34 0 1,17 0-16,124 0 16,-106 18-16,141-18 15,-106 0-15,106 0 16,-142 0-16,107-36 15,-124 36-15,36-35 16,-71 35-16,0-18 16,-36 18-16,-34-17 15</inkml:trace>
  <inkml:trace contextRef="#ctx0" brushRef="#br0" timeOffset="3626.16">4163 9984 0,'35'17'16,"-70"-34"-16,88 34 0,17 1 16,-34 0-16,-1-1 15,18 1-15,17 17 16,-52-17-16,17 17 0,-17-17 15,-18 17 1,-18-17-16,1-1 0,-19 1 16,1-1-16,0 1 0,-71 17 15,71-17-15,-18-18 16,35 0-16</inkml:trace>
  <inkml:trace contextRef="#ctx0" brushRef="#br0" timeOffset="4360.83">4957 9895 0,'17'0'47,"36"-17"-47,-35-1 15,17-17-15,36-18 16,-36 18-16,18-54 15,-36 54-15,-17 0 16,18-18-16,-36-35 16,1 53-16,-36-1 15,35 19-15,1 17 0,-19 0 16,1 53 0,35-1-16,-18 19 0,18 0 15,0 17-15,0 0 0,18 106 16,-18-106-16,0-17 15,0-1-15,-18 54 16,1-71-16,-1-18 16,-17 0-16,17-17 0,-17 0 15,17-18-15,-17-18 16,35 0-16,18-52 16,-1 34-16,19 1 0,16 0 15,19 0-15,-36 17 16,36 18-1,-36 18-15,-17-1 0,17 18 16,-17-17-16,-1 17 16,1-17-16,0 17 15,-18-17 1</inkml:trace>
  <inkml:trace contextRef="#ctx0" brushRef="#br0" timeOffset="4531.28">5450 10195 0,'0'0'15,"18"53"-15,-18-18 16,18 36-16,-18-53 16,17 17-16,1-35 15,0 18-15,-1-18 0,1 0 16</inkml:trace>
  <inkml:trace contextRef="#ctx0" brushRef="#br0" timeOffset="4655.61">5433 9895 0,'0'0'15,"17"-17"-15,1 17 0,0 0 16</inkml:trace>
  <inkml:trace contextRef="#ctx0" brushRef="#br0" timeOffset="4921.22">5733 10442 0,'-18'0'15,"0"-35"1,18 0-1,-17-1-15,17-17 16,0 18-16,0 0 16,0 17-16,17 18 15,1 18-15,0 0 0,17 17 16,-17 0-16,-1 18 16,1-18-1,-1 1-15,1-19 16,-18 1-16,18 0 15</inkml:trace>
  <inkml:trace contextRef="#ctx0" brushRef="#br0" timeOffset="5215.01">5997 10319 0,'0'0'16,"18"0"-16,0 0 0,-1 0 15,1 0-15,-1-18 16,-17 0-16,0 1 16,0-1-16,-17-17 15,-1 17-15,-17-17 16,0 35-16,-1-18 16,19 36-16,-1 0 15,0-1-15,18 19 0,0 34 16,18-52-16,0 17 15,17 0-15,0-17 0,1 0 16,52-18-16,-53 0 16,53 0-1</inkml:trace>
  <inkml:trace contextRef="#ctx0" brushRef="#br0" timeOffset="5605.42">6350 10248 0,'-35'0'0,"70"0"0,-88 18 16,35-18-16,-17 53 16,35-36-16,0 36 15,18-17-15,-1-19 16,1 1-16,17 0 0,-17-18 16,17 0-16,18-18 15,-18 0-15,-35 1 16,0-36-16,0 35 15,0-17-15,-17 17 16,-1 0-16,18 36 31,35 17-31,-17-17 16,35 17-16,-35-17 16,35-18-16,-36 0 15,1 0-15,17-35 16,-17 17-1,-18 0-15,0-17 16,17 35-16,-17-18 0,18 1 16,0 17-16,-1 0 15,19 0 1</inkml:trace>
  <inkml:trace contextRef="#ctx0" brushRef="#br0" timeOffset="7447.22">7532 10001 0,'17'0'422,"1"0"-406,0 0 15,-1 0-16,1 0 1,0 0-16,-1 0 16,1 0-16,17 18 15,-17-18-15,70 0 16,-53 0-16,89 0 16,-54 0-16,-17 18 15,18-18-15,35 0 16,-36 0-16,54 17 15,-54 1-15,-17-18 0,18 17 16,-1-17-16,-17 18 0,88 0 16,-70-1-16,52-17 15,-52 0 1,-18 0-16,35 0 16,-35-17-16,0 17 15,-18-18-15,-17 18 16,-1-18-16,-34 18 15,17-17 1,-36-1-16</inkml:trace>
  <inkml:trace contextRef="#ctx0" brushRef="#br0" timeOffset="7762.01">9225 9772 0,'18'18'0,"17"-1"15,18 1 1,53 17-16,-53 0 16,70 1-1,-70-1-15,0-17 0,0-1 0,0 19 16,0 16-1,-18-34-15,-35 17 16,0-17-16,-35 17 16,0-17-16,17 0 15,-35-1-15,-18 18 16,36-35-16,0 18 16,17 0-16,18-1 0,-17-17 15</inkml:trace>
  <inkml:trace contextRef="#ctx0" brushRef="#br0" timeOffset="25376.21">11095 9331 0,'0'-18'0,"0"36"31,35 53-15,-17-19-16,-1 1 15,1 18-15,17 88 16,-17-71-16,0 71 15,-18-89-15,0-17 16,17-18-16,-17 1 16,-17-19-16,-1-34 15,0-19-15,1-17 0,-19 1 16,19-19-16,-1 18 0,18-35 16,-17-53-16,34 53 15,18-36 1,1 89-16,70-18 15,-71 35-15,18 1 0,-18 17 16,18 0-16,17 17 16,-52 1-16,0 52 15,-36-34-15,-52 70 16,17-54-16,0-16 16,17-1-16,-16 0 0,-1 1 15,17-1-15,1-17 0,17-1 16,18 18-1,53-17-15,-17 0 16,17-18-16,-18 17 0,18-17 16,0 18-16,17 17 15,-35-17-15,1 0 0,-1 17 16,-17-18 0</inkml:trace>
  <inkml:trace contextRef="#ctx0" brushRef="#br0" timeOffset="25736.2">11677 9984 0,'0'0'16,"18"0"-16,-1 0 0,19 0 15,-19 0-15,18-18 0,-17 18 16,0-18-16,-1 1 0,1-19 16,-18 19-16,-18-18 15,1 35-15,-1-18 16,-52 18-16,52 18 16,-53 17-16,54 0 15,-1 36 1,18-54-16,53 54 15,-18-54-15,1 1 16,16 0-16,1-1 0,53-17 16,-53 18-16,18-18 15,-54-18-15,1 18 16,0 0-16</inkml:trace>
  <inkml:trace contextRef="#ctx0" brushRef="#br0" timeOffset="26136.25">12259 9507 0,'0'-35'16,"0"70"-16,0-52 31,-18 70-31,18 0 16,0-1-16,0 1 0,0 0 15,0 0-15,18 0 0,0 35 16,-1-52-16,1-1 15,53 18 1,-19-36-16,-16 1 0,-1 0 16,0-18-16,36 17 15,-36-17-15,-17 0 0,17 0 16,-17 0-16,-1-17 16,-17-1-1</inkml:trace>
  <inkml:trace contextRef="#ctx0" brushRef="#br0" timeOffset="26654.1">12806 9596 0,'0'0'15,"0"-53"-15,0 35 0,0-17 16,0 52 0,-18 36-1,18 0-15,0 71 16,0-54-16,35 54 15,-17-89-15,17 18 16,1-18-16,17 0 16,-18-17-16,35-18 15,-34-18-15,-1-17 16,-17 0-16,-1 0 0,1-1 16,0-17-16,-1-52 15,-17 52-15,-17-71 16,-1 71-16,18 0 15,-18 18-15,18 53 16,18 88 0,-18-36-1,0 1-15,18-1 0,-1 1 0,18 70 16,-17-88 0,0 0-16,-1-18 0,19 18 15,-36-18-15</inkml:trace>
  <inkml:trace contextRef="#ctx0" brushRef="#br0" timeOffset="30808.66">13882 10019 0,'17'0'32,"19"0"-32,-19 0 15,72 0 1,-37 18-16,19-18 0,0 0 15,-1 0-15,107 0 16,-89 0-16,18 0 0,-18 17 16,71-17-16,-89 0 15,1 18-15,-18-36 0,52 18 16,-69 0 0,17-17-16,-36 17 15,-17-18 1,-17 18-1,17-18 1</inkml:trace>
  <inkml:trace contextRef="#ctx0" brushRef="#br0" timeOffset="31242.01">15346 9878 0,'0'0'0,"17"17"31,1-17-31,0 0 16,35 0-1,-36 0-15,19 0 0,34 18 16,-35-18-16,1 18 16,17-18-16,17 17 15,-35-17-15,1 18 16,-19 17-16,1-35 15,-18 18-15,-35 35 16,17-36-16,-17 1 16,0-18-16,-1 18 0,-17-1 15,18-17-15,17 0 16,1 18-16,-1-18 0</inkml:trace>
  <inkml:trace contextRef="#ctx0" brushRef="#br0" timeOffset="32042.51">14570 9243 0,'0'-35'0,"0"70"0,0-88 15,-36 35-15,19 1 16,-18 17-1,17 0-15,-17 17 0,-1 19 16,19-19-16,-36 71 16,35-52-16,18-1 15,0 0-15,0-17 0,18 17 16,-1-17-16,1-18 0,17 17 16,18-17-16,18-35 15,-36 0-15,-17 0 16,-1 17-16,-17-53 15,0 36-15,0 17 0,-17 1 16,-1-18-16,0 35 16,18 17-1,0 1-15,0 52 16,18-52-16,0 17 16,35 18-16,17-18 15,-35-35-15,36 18 16,-53-18-16</inkml:trace>
  <inkml:trace contextRef="#ctx0" brushRef="#br0" timeOffset="32322.19">14781 8520 0,'18'0'16,"0"0"-16,-1 17 0,19-17 15,17-17-15,-18 17 16,18-18-1,-36 18-15,1-18 16</inkml:trace>
  <inkml:trace contextRef="#ctx0" brushRef="#br0" timeOffset="32510.66">14887 8502 0,'18'35'15,"-18"1"-15,0-1 0,0 0 16,0 36 0,-18 17-16,18-71 15,18 19-15,0-1 16,-1-17-16,1-18 16,17 0-1</inkml:trace>
  <inkml:trace contextRef="#ctx0" brushRef="#br0" timeOffset="32843.55">15064 8855 0,'0'0'16,"17"35"-16,1-35 16,0 0-16,-1 0 0,36-18 15,-35 1-15,17-36 16,-17 18-16,-1-1 15,1-34 1,-18 17-16,0 35 0,0-35 16,0 18-16,-18 0 0,1-18 15,-1 53-15,18 35 32,0 36-17,0-18-15,18 17 16,-1-17-16,19 0 15,-19-18-15,1 0 16,-1-17-16,19 0 16,-19-18-16</inkml:trace>
  <inkml:trace contextRef="#ctx0" brushRef="#br0" timeOffset="33238.67">15505 8696 0,'17'0'16,"1"0"-1,17 0-15,0 0 16,-17-18-16,0 18 16,-1 0-16,1 0 0,0 0 15,-18-17-15</inkml:trace>
  <inkml:trace contextRef="#ctx0" brushRef="#br0" timeOffset="33429.03">15646 8520 0,'0'35'15,"-18"-17"-15,18 34 16,0-16-16,0 17 16,0-36-16,18 19 15,-18-19-15,17 1 16,-17-1-16,18-17 15</inkml:trace>
  <inkml:trace contextRef="#ctx0" brushRef="#br0" timeOffset="33623.54">15804 8590 0,'0'0'16,"0"35"-16,0 1 0,0-19 16,0 36-16,18-35 15,-18 17-15,0-17 16,18-18-16,-1 17 16</inkml:trace>
  <inkml:trace contextRef="#ctx0" brushRef="#br0" timeOffset="33957.61">15946 8431 0,'35'0'15,"-70"0"-15,87 0 0,-34 0 16,0 0-16,-1 18 0,19-18 15,-19 0-15,1 18 16,-18-1-16,18 36 16,-18-17-16,0 34 15,17-35-15,1 36 16,-18-36-16,18 18 16,-1-35-16,-17-1 15,-17-17 16,-1-17-15,0-1-16,1 18 0,-19-35 16</inkml:trace>
  <inkml:trace contextRef="#ctx0" brushRef="#br0" timeOffset="43560.82">15293 10089 0,'-18'0'0,"1"0"16,-1 0 0,36 0-1,-1-17 1,36-1-1,-18 18-15,71-17 16,-53 17-16,18-18 16,105 18-16,-52-18 15,105 1-15,-88 17 16,106-18 0,-106 18-16,124 0 15,-124 0-15,0 0 16,18 0-16,-18 0 0,0 0 15,0 0-15,0 0 0,124 0 16,-142 0-16,124-18 16,-141 18-16,0-17 15,53 17-15,-107 0 16,1 0-16,-17 0 0,-1 17 16,-17-17-16,-36 18 31,-17-18-16,-1 0-15,19 0 0,-1-18 16</inkml:trace>
  <inkml:trace contextRef="#ctx0" brushRef="#br0" timeOffset="43810.48">18856 9666 0,'0'18'15,"53"-1"1,-18 1-16,0 0 16,54 17-16,-36 0 15,-18-17-15,-18 17 0,19 0 16,-36 1-16,0-1 16,0 0-16,-36 1 0,-52 34 15,53-52-15,-18 17 0,0-17 16,-53-1-1,36 1-15,35-18 16</inkml:trace>
  <inkml:trace contextRef="#ctx0" brushRef="#br0" timeOffset="44311.55">19509 9349 0,'17'-18'16,"-17"36"0,0 52-16,0-17 15,0 71-15,0-54 16,0 1-16,18 35 16,0-54-16,-1 1 0,18-17 15,36 17 1,-36-36-16,18 1 0,0-18 15,-18 0-15,18 0 0,-17 0 16</inkml:trace>
  <inkml:trace contextRef="#ctx0" brushRef="#br0" timeOffset="44489.52">20055 9966 0,'18'35'15,"-36"-70"-15,36 106 0,0-54 0,17 18 16,0 1 0,-17-36-16,-18 17 15,18-17-15,17-17 16</inkml:trace>
  <inkml:trace contextRef="#ctx0" brushRef="#br0" timeOffset="44605.82">20108 9560 0,'36'0'15,"-72"0"-15,89 0 0,-35 18 0,0 17 16</inkml:trace>
  <inkml:trace contextRef="#ctx0" brushRef="#br0" timeOffset="44867.96">20355 10072 0,'0'-18'0,"0"1"15,0-1-15,36-53 16,-19 36-16,1 0 0,-1 17 16,1 1-16,17-1 0,-17 0 15,0 18-15,-1 18 16,19 17-16,-19-17 15,1 52-15,0-34 16,-18 17-16,0-18 16,17 18-1,-17-36-15,0 1 0,0 0 16,18-18-16</inkml:trace>
  <inkml:trace contextRef="#ctx0" brushRef="#br0" timeOffset="45429.13">20779 10037 0,'0'0'0,"17"0"0,1 17 15,17-17 1,0 0-16,-17 0 0,17-17 16,-17 17-16,17-36 0,18 1 15,-35 17-15,-18-17 16,-18 17-16,18 1 15,-35 17-15,17 0 0,-17 0 16,-18 35-16,35-17 16,-17 52-1,18-52-15,34 52 16,-17-52-16,18 17 16,17-17-16,0-18 0,36 18 15,-36-18-15,18-18 16,-35 0-16,17-17 15,-17 17-15,-18-17 16,0 18-16,0-19 16,0 54-1,0 17 1,0 0-16,17 1 16,1-19-16,0 1 15,-1 0-15,36-1 16,-35-17-16,-1-17 15,1-19-15,-18 1 16,0 0-16,-18 17 16,18-17-1,0 17-15,18 18 16,0 0-16,35 0 16,-18 0-16,0 0 15,0 0-15,1 0 0,-1-17 16,0 17-1,-17-18-15</inkml:trace>
  <inkml:trace contextRef="#ctx0" brushRef="#br0" timeOffset="46158.92">21537 10001 0,'0'18'31,"18"0"-15,-18-1-16,35 18 16,-35-17-16,18 0 0,-18-1 15,17 1 1</inkml:trace>
  <inkml:trace contextRef="#ctx0" brushRef="#br0" timeOffset="55600.7">22578 9931 0,'17'0'31,"1"0"-15,0 0-16,35 0 15,-18 0-15,0 0 16,0 0-16,18 0 0,-17 0 15,69 0 1,-52-18-16,71 18 16,-54 0-16,72 0 15,-72 0-15,1 0 16,17 0-16,88 0 16,-88 0-16,106 18 0,-105-18 15,16 0-15,1 0 16,0 0-16,106 0 15,-106 0-15,105 0 16,-105 0-16,-18 0 0,18 0 16,71 0-16,-107 0 15,89 0 1,-71 0-16,-35-18 0,88 18 16,-88 0-16,0 0 15,0 0-15,17 0 16,-34 0-16,-19 0 15,19 0-15,-1 0 16,-17 0-16,-1 0 16,1 0-16,-1 0 15,1 0-15,0 0 16,-1 0-16,1 0 16,0 0-16,-1 0 0,19 18 15,-19-18-15,18 0 16,-17 0-16,17 0 15,-17 0-15,17 0 16,-17 0-16,0-18 16,-1 18-16,18 0 15,-17-18 1,0 18 0,-1 0-16,19 0 15,-19 0-15,1 18 0,0-18 16,17 0-16,-17 0 0,-1 0 15,18 0 1,-17 0-16,35 0 16,-35 0-16,-1 0 15,19 0-15,-19 0 0,1 0 0,-1 0 16,1 0-16,17 0 16,-17 0-16,0 0 15,-1 0-15,1 0 16,17 0-16,-17 0 15,-1 0 1</inkml:trace>
  <inkml:trace contextRef="#ctx0" brushRef="#br0" timeOffset="55881.43">27305 9613 0,'18'0'16,"-1"18"-16,1-1 16,52 19-1,-17-19-15,-17 19 0,17-1 16,0 0-16,-1-17 0,19 52 15,-53-34-15,-1 17 16,-34-18-16,-1-17 16,-70 34-1,35-34-15,-53 17 16,53-17-16,18 0 0,0-1 16,-1-17-16</inkml:trace>
  <inkml:trace contextRef="#ctx0" brushRef="#br0" timeOffset="56580.61">28328 9648 0,'0'0'0,"0"89"0,18-36 15,-1 0-15,19 88 16,-36-71-16,35 36 15,-17-53-15,-1-35 0,-17 17 16,18-35 0,-36-71-1,18 18-15,-17-70 16,-1 35-16,18 17 0,0-17 16,0 17-16,18 1 0,-1-1 15,54 18-15,-18 36 16,35 17-16,-53 17 15,18 19 1,-35-1-16,-1 18 16,-34-18-16,-36 18 15,17-18-15,1-17 16,0 17-16,0-17 0,-18 17 16,35-17-16,18 17 15,0 0-15,18-17 16,17 35-16,0-35 15,18 17 1,0-18-16,-18-17 0,1 0 16</inkml:trace>
  <inkml:trace contextRef="#ctx0" brushRef="#br0" timeOffset="56863.86">28893 10019 0,'35'18'0,"-18"-18"16,36 0-16,-17-18 16,-1 18-16,0-18 15,-17 1-15,17 17 0,-17-36 16,-18 19-16,-36 17 16,1 0-1,-35 35-15,34-17 16,19 17-16,-1-17 0,0 17 15,36 0-15,17 0 16,1-17-16,34 0 16,-35-18-1,1 17-15,17-17 0,-18 0 16,0 0-16</inkml:trace>
  <inkml:trace contextRef="#ctx0" brushRef="#br0" timeOffset="57202.02">29475 9437 0,'0'17'16,"0"-34"-16,0 70 0,17 17 16,-17-34-16,18 16 15,-18 19-15,35 35 16,-17-53-16,17-18 0,18 36 16,-18-36-1,1-17-15,-1-1 0,0 1 0,0-18 16,18 17-1,-35-17-15,0 0 16,-18-17-16,0-1 16</inkml:trace>
  <inkml:trace contextRef="#ctx0" brushRef="#br0" timeOffset="57585.04">30021 9701 0,'0'0'16,"18"-17"-16,-18-1 0,0 53 31,-18 36-31,18-18 16,18-18-16,0 18 0,17 35 16,0-52-1,1-1-15,-1-18 0,0 1 0,53-18 16,-52-18-1,-1 1-15,0-1 0,0-17 16,1-53-16,-19 35 16,-17 0-16,0-18 0,0 18 15,0-52 1,-17 69-16,17 19 0,0 52 16,-18 71-1,18-36-15,0 19 16,18 69-16,-18-87 15,35 88-15,-17-107 16,-18 1-16,17 53 16</inkml:trace>
  <inkml:trace contextRef="#ctx0" brushRef="#br0" timeOffset="65394.43">30850 13635 0,'18'0'16,"0"0"-16,35 0 15,-18 0-15,35 0 16,-17 0-16,-17 18 16,-19-18-16,54 0 15,-54 0-15</inkml:trace>
  <inkml:trace contextRef="#ctx0" brushRef="#br0" timeOffset="83417.36">30974 9966 0,'18'0'47,"17"0"-47,-18 0 16,19 0-16,34 0 15,-34 18-15,52-18 16,-35 0-16,-18 0 16,0 0-16,18 0 0,0 0 15,-35 0-15,-1 0 16</inkml:trace>
  <inkml:trace contextRef="#ctx0" brushRef="#br0" timeOffset="83651.32">31309 9825 0,'18'0'15,"17"0"-15,-17 0 0,70 0 16,-53 0-16,18 0 15,-18 18-15,36-1 16,-54 18-16,-17-17 16,18 17-16,-36 1 0,-17 34 15,0-35-15,17-17 16,-52 35-16,-1-18 16,54-35-16,17 18 15</inkml:trace>
  <inkml:trace contextRef="#ctx0" brushRef="#br0" timeOffset="84218.7">32438 9913 0,'0'0'16,"-18"-18"-16,1 1 0,-1 17 0,-70 0 15,35 0-15,-53 35 16,71 0 0,0 1-16,-1-1 0,19 18 15,-1-18-15,36 36 16,17-36-16,35 0 15,-17-17-15,0-18 16,-17 0-16,16-18 0,-16 1 16,17-19-16,-36 1 0,19-53 15,-36 53-15,-18-36 16,0 36-16,-35 17 16,36 36-1,-1 70 1,18 0-16,18-35 0,-1 0 15,36 35 1,-17-35-16,-19-18 0,71 36 16,-70-71-1</inkml:trace>
  <inkml:trace contextRef="#ctx0" brushRef="#br0" timeOffset="84769.93">32561 8908 0,'36'0'16,"-1"0"-1,71-18 1,-53 18-16,-18-18 0,0 18 16,36 0-16</inkml:trace>
  <inkml:trace contextRef="#ctx0" brushRef="#br0" timeOffset="85025">32738 8908 0,'-18'17'16,"1"54"-1,-1-36-15,0 0 0,18 1 16,-17 34-16,34-17 16,-17-35-16,36 52 15,-1-52-15,-18 0 0,54-1 16,-36-17 0,1 0-16,-19 0 0,18 0 15,-17-17-15,-18-1 16</inkml:trace>
  <inkml:trace contextRef="#ctx0" brushRef="#br0" timeOffset="85586.47">33020 9313 0,'18'0'16,"-1"0"0,1-17-16,0 17 0,-1-36 15,1 1 1,-1-18-16,-17 18 15,0-36-15,0 36 16,0 0-16,-17 17 0,17-17 16,-18 17-16,18 1 15,-17 17 1,17 17-16,-18 19 0,18 34 16,0-17-16,0 0 15,0-18-15,18 53 16,-1-52-16,18 17 15,-17-36-15,-18 1 0,35 0 16,-17-18 0,0-18-16</inkml:trace>
  <inkml:trace contextRef="#ctx0" brushRef="#br0" timeOffset="85781.39">33249 9190 0,'18'0'16,"0"0"-16,17 0 15,-17 18 1,17-18 0,-18 0-16,1 0 15,-18-18-15,-18 18 16</inkml:trace>
  <inkml:trace contextRef="#ctx0" brushRef="#br0" timeOffset="85936.69">33355 9119 0,'0'0'16,"0"71"-16,0-53 0,0 52 15,0-52 1,0 17-16,18-17 15,-18 17-15</inkml:trace>
  <inkml:trace contextRef="#ctx0" brushRef="#br0" timeOffset="86187.53">33514 9084 0,'35'35'16,"-70"-70"-16,88 88 0,-53-18 16,17-17-16,-34 17 15,17-17-15,-18-1 16,-35 19 0,18-19-16,35 1 15,-18-18-15,18 18 0,18-18 16,0 0-1,17 0-15,-17 0 16</inkml:trace>
  <inkml:trace contextRef="#ctx0" brushRef="#br0" timeOffset="86565.93">33673 8978 0,'17'-17'0,"-34"34"0,52-52 16,-17 35-1,-1 0 1,-17 18 15,0 17-15,0-18-16,18 19 0,-18 17 15,17-18 1,-17 0-16,18 53 0,0-35 16,-18 36-1,17-54-15,-17 35 16,0-52-16,-35 17 16,17-17-16,1-18 15,-1 18-15,-17-18 16,17-18-16,-35 18 15,18 0-15,17 0 0,-17 0 16,0 0-16</inkml:trace>
  <inkml:trace contextRef="#ctx0" brushRef="#br0" timeOffset="87827.97">33778 8925 0,'0'0'0,"-17"0"110,17 18-95,-18-18-15,36 0 47,-18-18-31,17 18-16,1 0 15,0 0-15,-18 18 16,0 0 0</inkml:trace>
  <inkml:trace contextRef="#ctx0" brushRef="#br0" timeOffset="88577.11">33690 8978 0,'0'-17'31,"18"17"-15,-18-18-16,18 18 15,-1 0 1,1 0-1,17 18-15,0-18 16</inkml:trace>
  <inkml:trace contextRef="#ctx0" brushRef="#br1" timeOffset="148856.47">3334 10160 0,'0'-18'15,"-18"18"1,0 0-16,1-17 16,-1 17-16,1 0 15,-1 0-15,0 17 16,1 19-1,17-1-15,0 0 16,17-17-16,-17-1 0,36 1 16,-19 0-16,18-18 0,-17 0 15,53-18-15,-36 0 16,18-17-16,-35 0 16,-1 0-16,-17-1 15,-17 1 1,-1 0-16,-35 17 15,35 1-15,-52-1 16,52 18-16,-35 18 16,36-18-16,-1 35 15,18-18-15,18 19 16,17-1-16,18 0 16,-36-17-16,19-18 15,17 18-15,-36-18 16,1-18-16,0 18 0,-1-18 15,1-17 1,-36 0-16,1 17 16,-36 0-1,35 1-15,-35 17 16,18 0-16,17 17 0,-17 19 16,17-19-1,18 1-15,0 17 0,18-17 16,-18 17-16,17-17 0,36-1 15,-17-17-15,17-17 16,-36 17-16,19-18 16,-19-17-16,1 17 15,-18-17 1,-18 17-16,1 1 0,-1-1 16,0 18-16,-35 0 15,36 0-15,-1 18 0,-17-18 16,17 17-16,0 19 15,18-19-15,0 1 0,0 0 16,0-1-16,36 1 16,-19-1-16,1-17 15,35 0-15,-35-17 16,-1-1-16,1 18 16,-18-17-1,0-1-15,-35 0 16,17 1-1,0 17-15,-17-18 0,-18 18 16,18 18-16,0-1 16,17 1-16,18 17 15,0-17-15,0-1 16,35 1-16,0-18 16,18 0-16,-17 0 15,-19-18-15,1 1 0,0-1 16,-18 1-1,-36-1 1,19 18-16,-1 0 0,-17-18 16,17 18-16,-17 18 0,17-18 15,1 18-15,-1 17 16,18-18-16,18 1 16,17-18-1,-18 0-15,19 0 0,-19-18 16,19 1-16,-19-1 15,1 18-15,-18-17 16,-18-1-16,1 18 16,-1-18-16,-17 36 15,17 0 1</inkml:trace>
  <inkml:trace contextRef="#ctx0" brushRef="#br1" timeOffset="152765.04">3404 10142 0,'0'-17'235,"0"-1"-220,0 0 1,0-17 0,0 0-16,0 17 0,0-35 15,-17 18-15,17 17 16,0-52-16,0 52 16,0-17-16,0 17 0,17-52 15,-17 34-15,0 1 16,0 0-16,18 0 0,-18-1 15,0-52 1,0 35-16,0-53 16,-18 54-16,18-1 0,0 0 15,-17 0-15,17-18 0,0-35 16,0 53-16,-18-70 16,0 52-16,1-34 15,-1 34 1,18 18-16,-35-70 15,17 70-15,18 0 0,-17 0 16,-1 0-16,18 18 0,0-1 16,-18-34-16,18 52 15,0 1-15,-17-1 16,17 0-16,-18 1 16,18-1-16,-18 0 15,36 18 32,0 0-16,-1 0-15,1 0 0,0 0-1,-1 0 1,1 0-1,-1 0 1,1 0-16,35-17 16,-35 17-1,35 0 1,-36 0-16,1 0 16,0 0-16,-1 0 0,36 17 15,-18-17-15,-17 0 16,17 0-16,1 0 0,34 0 15,-35 0-15,54 0 16,-37 0-16,37 0 16,-36-17-16,0 17 15,-1 0-15,1-18 0,0 18 16,0 0-16,0-18 0,18 18 16,52-17-1,-70 17-15,18 0 0,-18-18 16,70 18-16,-52-17 15,70-1-15,-71 18 16,71-18-16,-70 18 16,88-17-1,-89 17-15,1 0 0,17 0 16,-18 0-16,72 0 16,-72 0-16,1-18 15,-1 18-15,1 0 0,88 0 16,-89 0-16,1 0 15,-1 0-15,18 0 0,54-18 16,-72 18-16,71 0 16,-70 0-16,-1 0 15,71 0-15,-88-17 16,88 17-16,-70 0 16,70 0-1,-70-18-15,-1 18 0,71 0 16,-70 0-16,-1 0 15,1 0-15,0 0 0,70 0 16,-71 0 0,1-18-16,-1 18 0,1 0 15,-1 0-15,89-17 16,-88 17-16,88-18 16,-89 1-16,89-1 15,-89 18-15,1 0 16,-1 0-16,19 0 0,52-18 15,-53 18-15,-17 0 16,17 0-16,-18 0 0,18-17 16,54 17-16,-54 0 15,71 0-15,-89-18 16,18 18-16,-17 0 0,105 0 16,-105 0-16,105 0 15,-105 0 1,17 0-16,53 0 15,-70 0-15,17 0 16,-18 0-16,71 0 0,-52 0 16,69 0-1,-87 0-15,17 0 16,-17 0-16,17 0 0,53 0 16,-70 0-16,-1 18 15,1-18-15,52 0 16,-52 0-16,70 0 15,-71 0-15,1 0 0,17 0 16,-17 0-16,70 0 16,-71 17-16,54-17 15,-54 0-15,1 0 0,70 0 16,-88 18-16,18-18 16,-1 0-16,-17 0 0,88 0 15,-70 0 1,70 0-16,-71 0 15,1 0-15,-1 0 0,1 18 16,70-18-16,-70 0 16,87 0-1,-87 0-15,88 0 16,-71 0-16,-18 0 16,19 0-16,-19 0 0,18 0 0,71-18 15,-71 18-15,1 0 16,-19 0-16,18 0 15,0 0-15,89 0 16,-89 0-16,88 0 16,-87 0-16,-1 0 0,18 0 15,-18 0-15,0 0 0,106 0 16,-106 0-16,106 0 16,-105 0-16,105 0 15,-106 0 1,18 0-16,-18 0 0,18-18 15,88 18-15,-106 0 16,106 0-16,-88 0 16,70-17-1,-88 17-15,89 0 16,-89 0-16,88 0 16,-105 0-16,105 0 15,-105 0-15,87 0 16,-69 0-16,-19 0 15,18 0-15,-17 0 0,88 0 16,-89-18-16,71 18 16,-70 0-16,0 0 15,-19 0-15,90 0 16,-72 0-16,-17 0 16,18 0-16,-19 0 0,19 0 15,0-18-15,52 18 16,-52 0-16,-1-17 0,1 17 15,-18 0-15,17-18 0,1 18 16,-18 0-16,70-18 16,-52 18-16,-18 0 15,52-17-15,-52 17 16,0 0-16,18-18 16,-36 18-16,0-17 15</inkml:trace>
  <inkml:trace contextRef="#ctx0" brushRef="#br1" timeOffset="156129.79">22983 7267 0,'-17'0'32,"17"18"30,17-18-46,1 0-16,17 18 15,-17-18-15,17 0 16,18 0-16,-17-18 0,52 18 16,-53 0-1,53 18-15,18-1 16,-53-17-16,70 0 15,-70 0-15,71 0 16,-71 0-16,53-17 16,-54-1-1,1 18-15,18-18 16,-36 18-16,18-17 16,-35 17-16,-1 0 15,1 0-15,17 0 16,-17-18-16,17 18 15,-17 0-15,0 0 16,-1 0-16,1 0 16,-1 0-1,1 0 32,-18 18 47,18-18-78,-18 17-16,0 1 15,0 0 1,17-18-1,-17 17-15,0 1 16,0-1-16,0 19 16,0-19-16,0 1 15,0 0-15,0-1 16,0 1-16,0 0 0,0 17 16,0-18-16,0 19 15,0-19-15,0 19 0,0-19 16,-17 36-16,17-18 15,0 1-15,0 17 16,-18-18-16,18 0 16,0 18-16,-18-35 15,18 35-15,0-18 16,0 0-16,0 1 0,0-1 16,0 0-16,0 0 0,0 54 15,18-54 1,-18 0-16,0 0 0,0 18 15,18 18-15,-18-36 16,0 0-16,0 1 0,0 17 16,0 17-16,17-35 15,-17 18-15,0-17 0,18 34 16,-18-35 0,18 36-16,-18-36 15,0 1-15,0 34 16,0-35-16,0 54 15,0-54-15,0 0 0,0-17 16,0 17-16,0 0 0,0 1 16,0-1-1,0 0-15,17-17 16,-17-1 0,0 1-16,0 0 93,0-1-77,18-17 0,-18 18-16,0 0 15,0-1 16,18-17 32,-18-17-63,0-1 16</inkml:trace>
  <inkml:trace contextRef="#ctx0" brushRef="#br1" timeOffset="156914.59">24342 9454 0,'0'-17'16,"-18"-1"-1,36 18 48,-1 18-63,-17-1 15,18 19 1,0-19-16,17 36 16,-35-35-16,53 35 15,-36-36-15,1 19 0,0-36 16,17 17-16,-17 1 0,17-18 15,-17 0-15,-1-18 16,1 18 0,-1-17-16,19-36 15,-19 35-15,19-35 16,-19 36-16,-17-1 16,18-17-16,-18 17 0,0 0 15,0 1 1,-18 17-16</inkml:trace>
  <inkml:trace contextRef="#ctx0" brushRef="#br1" timeOffset="158242.27">24483 9931 0,'-18'0'16,"1"0"0,-1 0-16,0 0 15,36 0 32,17 0-31,-17 0-16,52 17 15,-34-17-15,17 0 0,35 18 16,-53-18-16,18 0 16,-18 0-16,18 18 15,-35-18-15,-1 0 16,-34 0 0,-36 17-1,0-17-15,18 0 0,-18 0 16,-35-17-1,35 17-15,-18 0 16,36 0-16,17-18 0,1 18 16,34 0-1,18 0 1,36 0 0,-36 0-16,36 0 15,-18 0-15,-18 0 0,36 0 16,-36-18-16,-18 18 15,1 0-15,-36 0 32,1 0-17,-1 0 1,1-17-16</inkml:trace>
  <inkml:trace contextRef="#ctx0" brushRef="#br1" timeOffset="158899.31">24712 9772 0,'0'-18'16,"0"36"-16,0-18 31,0 35-16,0 1-15,0 34 16,0-17-16,0-18 16,0 1-16,0-1 0,0-18 15,18 36-15,-18-35 16,17 0-16,-17-36 31,-17-17-15,17 17-16,-18-52 15,18 34-15,-18 1 0,1-53 16,17 70-16,0-17 16,-18 17-16,18 1 15,0 34 1,18 19 0,-18-1-16,17 0 15,-17 18-15,0-18 16,18 1-16,-18-19 0,0 36 15,18-18 1,-18-17-16,0-36 31,0-17-31,-18 17 16,18-70-16,-18 53 16,18-18-16,0 18 0,-17 0 15,17 17-15,-18 18 16,18 18-1,0-1 1,18 54-16,-18-54 16,17 19-16,-17-1 15,0-17-15,18 17 0,-18-18 16,0 1-16,18 0 0,-18-1 16,0 1-16,0 0 0,0 17 15</inkml:trace>
  <inkml:trace contextRef="#ctx0" brushRef="#br1" timeOffset="159450.28">24783 9666 0,'0'0'15,"-18"-18"-15,18 1 0,-35-1 16,17 1-16,-35-1 15,18 18-15,-53 0 16,52 18-16,1-1 16,0 18-16,-18 18 15,35-17-15,1 17 0,17-18 16,0 18-16,17 53 16,19-53-16,-1-1 0,18 1 15,53 36 1,-53-54-16,-1-18 0,1 1 15,53-18-15,-71 0 16,18-18-16,18-34 16,-53 16-16,-1 19 0,-17-72 15,0 37 1,-35-54-16,0 53 16,-1-18-16,-52-35 15,35 71-15,0 0 0,-52-18 16,34 35-1,36 18-15,-1 18 16,19 17-16,-1 18 16</inkml:trace>
  <inkml:trace contextRef="#ctx0" brushRef="#br1" timeOffset="179459.94">12594 6703 0,'-53'0'0,"106"0"0,-141 0 16,35 35-1,18-35-15,17 35 16,18 1-16,18-1 16,-1-17-16,36 34 15,-17-34-15,52 17 16,-71-17-16,54 17 16,-53-17-16,-18 0 15,-18-1 1,0-17-16,-52 18 15,35-1-15,-1-17 0,1 18 16,-36-18-16,54 0 16</inkml:trace>
  <inkml:trace contextRef="#ctx0" brushRef="#br1" timeOffset="179804.41">12771 6421 0,'0'-18'15,"0"36"-15,0-18 0,0 17 16,17 54 0,-17-18-16,18 17 0,-18-17 15,17 0-15,1 53 16,-18-71-16,0 0 0,18-17 15,-18 0-15,0-36 16,17-17 0,1 0-1,17-1-15,-17 19 16,17 17-16,-17 17 16,17 36-1,-35-18-15,18 1 16,-18-1-16,17 18 15,-17-18-15,0-17 16</inkml:trace>
  <inkml:trace contextRef="#ctx0" brushRef="#br1" timeOffset="180066.12">13212 6914 0,'-18'53'15,"36"-106"-15,-54 124 0,54-18 16,-18-35 0,35-1-16,0-17 15,-17 0-15,0-17 0,-1-1 16,1-17-16,-18 17 16,0-35-16,-18 35 15,1 1-15,-1 17 0,0-18 16,1 18-16,-1 0 15,1 0-15,-1 0 16</inkml:trace>
  <inkml:trace contextRef="#ctx0" brushRef="#br1" timeOffset="180267.16">13441 7073 0,'0'-17'0,"-18"17"15,1-18-15,-1-17 16,18-1-16,0 19 16,0-1-16,0 0 15,18 1-15,-1 17 16,1 0-16,-1 0 16,19 17-16,-36 1 15</inkml:trace>
  <inkml:trace contextRef="#ctx0" brushRef="#br1" timeOffset="180449.64">13582 6862 0,'18'0'15,"-1"0"-15,36 0 16,-18 0-16,-17-18 15,0 18-15,-1 0 0,-17-18 0,0 1 16</inkml:trace>
  <inkml:trace contextRef="#ctx0" brushRef="#br1" timeOffset="180633.13">13670 6650 0,'18'106'0,"-36"-212"0,36 247 16,-18-35-16,0-71 15,17 18-15,-17-18 16,0 1-16,18-19 0,-18 36 16</inkml:trace>
  <inkml:trace contextRef="#ctx0" brushRef="#br1" timeOffset="181589.81">14464 6809 0,'-18'0'0,"-17"35"16,17-17-16,1 17 0,-1 18 16,18-18-1,18-17-15,35 35 16,-18-53-16,0 17 15,18-17-15,-18 0 0,54-17 16,-54-1-16,0-35 16,-17 35-16,-18 1 15,0-1-15,0 0 0,0-17 16,-18 35 0,0 0-16,18 35 15,0-17-15,18 0 16,0 17-16,17-35 15,-17 18-15,-1-18 16,19 17-16,-19-17 16,1 0-16,0-17 15,-18-1-15,0 0 16,0 1 0,17-1-16,-17 0 0,0 1 15,18 17 1,-1 17-16,-17 19 15,18-19-15,17 19 16,-17-19-16,0-17 16,-1 18-16,1-18 0,0 0 15</inkml:trace>
  <inkml:trace contextRef="#ctx0" brushRef="#br1" timeOffset="181773.28">15134 6826 0,'18'18'16,"17"-18"-16,-17 0 15,70 0-15,-53 0 16,18-18-16,-18 18 16,-17-17-16,0-1 15,-18 0-15</inkml:trace>
  <inkml:trace contextRef="#ctx0" brushRef="#br1" timeOffset="181956.77">15328 6597 0,'0'88'0,"0"-176"0,0 211 15,18-70-15,-18-17 0,0 17 16,0 17-1,17-35-15,1 1 0,-18-19 16,35 19-16,-17-19 16,0-17-16</inkml:trace>
  <inkml:trace contextRef="#ctx0" brushRef="#br0" timeOffset="197166.95">32914 12241 0,'35'0'0,"-70"0"0,88 0 15,-35 0-15,-18 18 47,-18-18-16,-17 0-31,17 0 16,-35-18 0,0 18-16,-35 0 15,35-17-15,0 17 0,-17 0 16,-1-18-16,-105 18 15,88 0-15,-1-18 0,-16 18 16,-1 0-16,-141-17 16,123-1-16,1 18 15,-1-17-15,-17 17 0,-106-18 16,106 18-16,0 0 16,-18 0-16,18 0 0,18 0 15,-18 0-15,-124 0 16,124 0-16,-106 18 15,124-18-15,-1 0 16,18 0-16,-17 0 16,17 0-16,0 0 0,-88 0 15,106 0-15,-71 0 16,106 17-16,-53-17 16,71 18-16,0-18 15,0 0-15,17 17 16,0-17-16,18 18 15,0 0 1,18-1 0,0 1-16,-18 0 0,17 17 15,1-17-15,-18 17 16,0 18-16,0 0 16,-18 35-16,18-53 15,0 18-15,-17 0 0,17-18 16,-18 53-1,18-35-15,-18-17 0,18 17 16,-17-18-16,17 18 0,-18 17 16,18-34-16,-18 17 15,18 17-15,0-35 16,0-17-16,0 17 16,0-17-16,18 17 15,0-35-15,-1 18 0,1-1 16,0-17-16,17 18 15,0 0-15,-17-1 0,17 1 16,0-18-16,54 35 16,-37-17-16,-16-18 15,34 18-15,-17-1 0,71 1 16,-54 0-16,1-1 16,70 18-16,-53-35 15,53 36 1,-53-19-16,-17-17 0,17 18 15,0 0-15,1-1 16,-1-17-16,0 18 0,18 0 0,-18-1 16,0-17-16,106 35 15,-88-17-15,0-18 16,0 18-16,-18-1 0,18-17 16,0 18-16,70 0 15,-70-1-15,70-17 16,-88 0-16,18 0 0,-18 0 15,106 0 1,18 0-16,-124 0 16,0 0-16,89-17 15,-18 17-15,-89 0 16,71-18-16,-70 18 16,35 0-16,-53 0 15,35 0 1,-53 0-16,18 0 15,-18 0-15,-17 0 16,17 0-16,18 0 0,-18 0 0,36 0 16,-18 18-16,-36-18 15,36 0 1,-17 0-16,-19 0 16,-17-18-1,0 0 1,-17 1-1,17-1-15,0 0 16,-18 1 0,18-1-16,0 1 0,0-1 15,0-17-15,18-1 0,-18 1 16,17-53-16,-17 35 16,18-71-16,0 54 15,-18-89 1,17 71-16,-17 17 0,0 1 15,0-1-15,0 18 0,0-52 16,0 52-16,0 0 16,-17-35-1,17 52-15,-18-52 16,18 53-16,0 0 0,-18-36 16,18 36-16,-17-18 15,-1 53-15,-17 0 16,17 17-16</inkml:trace>
  <inkml:trace contextRef="#ctx0" brushRef="#br0" timeOffset="198473.3">28540 12312 0,'0'0'15,"-36"-18"-15,19 1 0,-1-1 16,36 18 15,52 35-15,-34-17-16,17 0 15,17 17-15,71 53 16,-35-35-16,-18 0 0,159 70 16,-88-52-1,-18-1-15,35 19 0,-17-19 16,18 18-16,193 89 16,-176-107-16,0 1 0,212 70 15,-212-70 1,17-1-16,-17-17 0,-17-18 0,105 36 15,-158-36 1,-36-35-16,0 18 0,53-1 16,-106-17-16,-17 0 15,-18-17-15</inkml:trace>
  <inkml:trace contextRef="#ctx0" brushRef="#br0" timeOffset="198868.34">32579 12383 0,'-18'0'15,"1"17"-15,-36 1 0,-71 35 16,54 0-16,-142 88 16,89-71-1,-18 18-15,-159 71 16,141-71-16,0 1 0,-17-19 15,-159 71 1,176-88-16,18 0 0,0 18 0,17-18 16,-87 52-1,122-52-15,-52 36 16,88-54-16,18-18 0</inkml:trace>
  <inkml:trace contextRef="#ctx0" brushRef="#br0" timeOffset="200875.61">20338 15910 0,'0'0'15,"0"-17"-15,-18-1 0,18-17 16,-18 17-16,1-17 0,-19-18 16,1 35-16,0 1 15,-18-1-15,0 18 16,-35 35 0,53 18-16,-18 0 0,17 18 0,-17-1 15,1 71 1,52-70-16,0-18 0,0 0 15,35-18-15,0 0 0,18-17 16,0 0-16,53-36 16,-36 0-16,-17-17 15,35-36-15,-35 19 16,-35-1-16,17-71 16,-35 71-16,-17-35 15,-1 35-15,0 0 16,1 53-16,-1 18 15,0 17-15,18 89 16,0-54-16,36 71 16,-1-70-16,0-18 15,18 0-15,35 17 16,-35-52-16,36-1 16</inkml:trace>
  <inkml:trace contextRef="#ctx0" brushRef="#br0" timeOffset="201177.41">20638 15046 0,'0'-18'15,"17"18"1,36 0 0,-35-17-16,-1 17 15,19-18-15,-1 18 16,-17-18-16</inkml:trace>
  <inkml:trace contextRef="#ctx0" brushRef="#br0" timeOffset="201371.23">20673 15064 0,'0'0'16,"0"53"-16,0-18 0,0 18 0,0 17 15,0-34 1,17-1-16,1 18 16,0-36-16,-1 1 0,1 0 15,35-18-15,0 0 16,-36 0-16</inkml:trace>
  <inkml:trace contextRef="#ctx0" brushRef="#br0" timeOffset="201739.04">20937 15416 0,'18'18'0,"-36"-36"0,54 36 16,-1-18-16,0-18 15,0-17-15,-17 17 16,0 1-16,-1-18 15,-17 17-15,0-17 0,0-36 16,0 36-16,-17-18 16,17 18-16,-36-1 15,36 19-15,-17-1 16,-1 36 0,18-1-16,0 54 15,0-36-15,0 71 16,18-71-16,-1 18 15,-17-18-15,36 36 16,17-36 0,-36-17-16,1-18 0,0 0 15,17 0-15,-17-35 16</inkml:trace>
  <inkml:trace contextRef="#ctx0" brushRef="#br0" timeOffset="201916">21343 15205 0,'0'0'16,"35"0"-16,-17 0 0,17 0 16,-17 0-16,17 0 15,-17 0-15,-1 0 16,-17-18-1</inkml:trace>
  <inkml:trace contextRef="#ctx0" brushRef="#br0" timeOffset="202105">21449 15117 0,'0'17'0,"0"18"15,0-17-15,0 35 16,18-35-16,-18-1 16,0 1-16,17-18 0,1 18 15</inkml:trace>
  <inkml:trace contextRef="#ctx0" brushRef="#br0" timeOffset="202355.69">21643 15064 0,'18'17'0,"-36"-34"0,36 52 16,-1 0-16,-17 0 16,0 1-16,0-19 15,-17 19 1,17-19-1,0 1-15,17 0 16,18-18 0,-17 0-16,0 0 15,-1 0-15,1 0 16</inkml:trace>
  <inkml:trace contextRef="#ctx0" brushRef="#br0" timeOffset="202689.49">21890 14923 0,'0'-18'16,"0"36"-16,18-54 0,-1 36 16,1-17-16,-1 17 15,1 0 1,0 17-16,-18 1 15,0 17-15,17 0 0,1 36 16,-18-18-16,18 35 16,-1-53-16,-17 1 15,18-1-15,0 18 16,-18-36-16,0 19 16,-18-36-1,0 0-15,1 0 16,-19 0-16,19-18 15,-1 18 1,0 0-16</inkml:trace>
  <inkml:trace contextRef="#ctx0" brushRef="#br0" timeOffset="203061.34">22419 15593 0,'0'17'16,"18"1"-16,35-18 15,35 0 1,-35 0-16,-18 0 15,-17 0-15,17 18 0</inkml:trace>
  <inkml:trace contextRef="#ctx0" brushRef="#br0" timeOffset="203183.87">22401 15928 0,'0'0'16,"89"18"-16,-36-18 0,-1-18 0,54 18 15,-53-18 1</inkml:trace>
  <inkml:trace contextRef="#ctx0" brushRef="#br0" timeOffset="204024.65">23689 15752 0,'0'0'16,"35"-36"-16,-17 19 0,-18-1 15,-35-17 1,17 17-16,-17 0 0,-36 18 15,36 0-15,0 0 16,-1 18-16,1 17 0,0-17 16,0 70-16,17-53 15,18 1-15,18-1 0,-1 0 16,18 1-16,18-19 0,0-17 16,0 18-16,0-18 0,0 0 15,35-35 1,-52 17-16,-1-17 15,-35-1-15,17 1 0,-17 0 0,0 0 16,-17-1-16,-1 19 0,1-19 16,-1 36-16,0 18 15,18 0 1,0 35-16,0-1 0,18 72 16,0-36-16,17 53 15,-18-70 1,1-1-16,0 1 15,-1 52-15,-17-52 16,-17-36-16,-54 0 16,36-17-16,-71-18 15,35-18-15,1 1 16,17-1-16,-18 1 0,-52-19 16,70 1-16,-17 17 15,52 1-15</inkml:trace>
  <inkml:trace contextRef="#ctx0" brushRef="#br0" timeOffset="204541.64">24518 14923 0,'-18'17'15,"1"1"-15,-1-1 16,1 72-16,-1-19 16,-17 107-16,17-89 15,0 18-15,18-18 16,0 0-16,36 0 0,34 36 16,-35-71-16,54 35 15,-54-53-15,0-17 16,18-1-16</inkml:trace>
  <inkml:trace contextRef="#ctx0" brushRef="#br0" timeOffset="206793.44">25047 15381 0,'-17'-18'16,"17"1"-1,17-1-15,36 1 16,-18-1-16,1 18 0,17 0 16,-18 18-1,0 17 1,-35 0-16,0-17 0,-17 52 15,-1-34-15,-17 52 16,17-53-16,0 36 16,18-54-16,0 19 15,18-1-15,0-18 0,35 36 16,-18-35-16,18 17 16,-18-35-16,-17 18 15,-1-18 1,-34 0-1</inkml:trace>
  <inkml:trace contextRef="#ctx0" brushRef="#br0" timeOffset="206909.9">25100 15716 0,'0'0'0,"88"0"0,-35 0 15,0 0-15,0 0 0,-18-17 16,18 17-16</inkml:trace>
  <inkml:trace contextRef="#ctx0" brushRef="#br0" timeOffset="207193.42">25576 14958 0,'18'0'15,"53"-35"-15,-36 35 16,35-18-16,-17 0 15,-17 18-15,-19 0 16,19 0-16,-36-17 0</inkml:trace>
  <inkml:trace contextRef="#ctx0" brushRef="#br0" timeOffset="207399.46">25700 14958 0,'0'0'16,"18"70"-16,-18-34 0,0-1 16,17 35-16,-17-34 15,0-19-15,0 1 0,0 0 16,18-1-16,-1 1 16,19-18-1,-19 0-15,1 0 0</inkml:trace>
  <inkml:trace contextRef="#ctx0" brushRef="#br0" timeOffset="207744.37">26000 15293 0,'0'0'16,"35"0"-16,0 0 0,1-35 15,-1 17-15,0-35 16,-17 18-16,-1 0 16,-17-36-16,0 36 15,0-53-15,-17 52 16,-1 1-16,-17 17 16,17-17-16,1 17 15,-1 18-15,0 18 16,18 0-16,0-1 0,0 72 15,0-37-15,36 37 16,-19-54-16,36 18 16,-18-18-16,-17-17 15,35 17-15,-35-17 16,-1-18-16,1 0 16</inkml:trace>
  <inkml:trace contextRef="#ctx0" brushRef="#br0" timeOffset="207938.97">26405 15099 0,'36'0'16,"-1"0"-16,-17 0 15,52 0-15,-52-18 16,17 18-16,-17 0 15,-18-17-15</inkml:trace>
  <inkml:trace contextRef="#ctx0" brushRef="#br0" timeOffset="208111.65">26564 14993 0,'0'0'0,"18"71"0,-1-54 16,1 36-16,-18-35 16,18 17-1,-1-17-15,1-18 16</inkml:trace>
  <inkml:trace contextRef="#ctx0" brushRef="#br0" timeOffset="208355.78">26741 14923 0,'0'0'0,"52"35"15,-16-35-15,-19 17 16,1 1-16,0 0 16,-18-1-16,0 1 0,-18 0 15,0 17 1,18-17-16,-17-1 0,17 1 15,17-1 1,19-17 0,-1 0-1,-17-17 1</inkml:trace>
  <inkml:trace contextRef="#ctx0" brushRef="#br0" timeOffset="208745.31">27023 14764 0,'17'0'0,"-34"0"0,52 0 15,0 0-15,1 0 16,17 0-16,-18 0 16,0 0-1,-17 17-15,-18 19 16,0-1-16,17 0 16,-34 1-16,17-1 0,0 18 15,-18 17-15,18-34 16,18-1-16,-18-18 0,17 19 15,-17-19 1,0 1-16,-17-18 16,-1-18-16,-35 1 15,36-1-15,-19 18 16,-17 0-16</inkml:trace>
  <inkml:trace contextRef="#ctx0" brushRef="#br0" timeOffset="209323.44">27834 15663 0,'18'0'16,"-1"0"-16,36 0 16,-17 0-16,17 0 0,-1 0 15,54-17-15,-53 17 16,0-18-16,-18 18 15,-17 0-15,-18 18 16,-18-18-16</inkml:trace>
  <inkml:trace contextRef="#ctx0" brushRef="#br0" timeOffset="209485.69">28046 15469 0,'0'0'16,"17"71"-16,1-18 0,-18 0 16,18-18-16,-1 18 0,1 35 15,0-35-15,-1-18 16</inkml:trace>
  <inkml:trace contextRef="#ctx0" brushRef="#br0" timeOffset="210519.5">29333 15699 0,'18'-36'16,"-18"19"-16,-18-19 16,18 1-16,-35 0 15,18 17-15,-1 1 0,0 17 16,1 0-16,-36 17 16,17 1-16,19 17 15,-18 53-15,17-52 16,0 69-16,18-69 15,0-1-15,18 0 0,17 1 16,-17-1-16,35-18 16,-18-17-16,0 18 0,18-18 15,-18-18-15,36-17 16,-36 0-16,-17-18 16,0 0-16,-18-17 15,-18 52-15,18-17 16,-35 17-16,17 18 15,18 18-15,-18-1 16,18 1-16,18 35 16,-18-18-16,35 0 0,-17-17 15,0 17-15,35 18 16,-36-35-16,18-18 16,-17 17-16,0 1 15,-18-36-15</inkml:trace>
  <inkml:trace contextRef="#ctx0" brushRef="#br0" timeOffset="210823.89">29545 14852 0,'18'0'16,"-18"-18"-16,35 18 16,0 0-16,18-17 15,-17 17-15,-1-18 0,18 18 16,-36 0-16,-34 0 31,-19 18-15</inkml:trace>
  <inkml:trace contextRef="#ctx0" brushRef="#br0" timeOffset="211032.78">29598 14852 0,'18'0'15,"-18"18"-15,-18-36 0,36 53 0,-18-17 16,0 17-16,17 18 16,-17-18-16,0 1 0,18-1 15,0 0 1,-1 0-16,36-17 16,-35 0-16,-1-18 0,19 17 15,-19-17-15</inkml:trace>
  <inkml:trace contextRef="#ctx0" brushRef="#br0" timeOffset="211402.73">29986 15240 0,'0'0'0,"18"0"16,-1 0-16,1-18 16,0 1-16,17-36 15,-35 35-15,18-17 16,-1 0-16,-17-1 0,0 1 16,0-18-16,-17 18 15,-1-18-15,-17 35 16,35 1-16,-18 17 15,18 17-15,-18 36 16,18-17 0,0 16-16,0-16 15,0-1-15,18 0 0,17 36 16,-17-36-16,17-17 0,18 17 16,-18-17-1,-17-1-15,0-17 0,-1 0 16</inkml:trace>
  <inkml:trace contextRef="#ctx0" brushRef="#br0" timeOffset="211800.29">30251 14887 0,'17'-17'0,"1"17"16,35 0-1,-35-18-15,-1 18 16,1 0-16,-1 0 0,1 0 16,0 0-16,-1 18 15,1-1-15,0 19 16,-1-19-16,-17 36 16,0-35-16,0 17 15,0 0-15,-17 18 16,17-35-16,0 17 0,-18-17 15,18-1-15,0 1 16,0 0-16,0-36 47,-18 18-31,1 0-1,-19-18 1,19 18-16,-1 0 15,1 0-15</inkml:trace>
  <inkml:trace contextRef="#ctx0" brushRef="#br0" timeOffset="212436.34">30833 14711 0,'0'0'16,"17"0"-16,1 35 15,0-17-15,17 70 16,-17-35-16,17 0 16,18 70-16,-36-52 15,19 105-15,-36-88 16,0 18-16,0 0 16,0 0-16,0 106 15,-18-124-15,18 0 0,-18-17 16,-34 34-16,-1-52 15,17 0-15,-17 0 0,-17-18 16</inkml:trace>
  <inkml:trace contextRef="#ctx0" brushRef="#br0" timeOffset="213844.16">28804 16528 0,'18'0'15,"0"17"1,17 36-16,-17-18 16,-1 1-16,1-1 0,-1-17 15,19 17 1,-19-35-16,19-18 15,-19 1-15,36-36 16,-35 0-16,-1 18 16,1-1-16,17 1 0,1-18 15,-1 53-15,0-18 16,-17 36-16,17 35 16,-17-18-16,-1 1 15,1-1-15,17-18 16,-17 1-16,0-18 15,-1 0-15,19-18 16,-1 1-16,0-1 16,0 1-16,1-1 0,17 0 15,-18 1-15,0 17 16,-17 0-16,17 17 0,-17-17 16,17 36-16,0-19 15,-17 1-15,-1-18 16,19 17-16,-19 1 15,19-18-15,17 0 0,-18 18 0,18-18 16,0 0-16,35 17 16,-53-17-16,0 18 15</inkml:trace>
  <inkml:trace contextRef="#ctx0" brushRef="#br0" timeOffset="-204257.26">13458 3669 0,'0'-18'0,"0"1"15,0-1-15,-17 0 16,17 1-1,0-1 1,-35 18 0,17 18-16,0-1 0,1 19 15,-1-1-15,0 0 0,18 0 16,-17 1-16,17-19 16,17 19-16,1-1 15,0-35-15,17 18 16,-17-18-16,17-18 0,18-35 15,-36 35-15,19-35 16,-36 18-16,-18 18 16,18-19-16,-35 19 15,-1-1-15,19 18 0,-18 0 16,17 0-16,-35 35 16,35-17-16,1 0 15,17 17-15,0-18 0,17 19 16,-17-19-16,36-17 15,-19 18-15,19-18 0,16-35 16,-16 17-16,-19-17 16,1 17-1,-18 1-15,-18-19 16,18 1-16,-17 35 0,-1-18 16,-17 18-16,17 0 0,1 0 15,-1 0-15,18 18 0,-18 0 16,18 17-1,0 0-15,18-17 0,0-1 16,34 1-16,-34-18 16,17 0-16,-17-18 0,0 1 15,-1 17-15,1-35 16,-18 17-16,-18 0 0,18 1 16,-53-1-1,36 0-15,-1 18 0,0 0 16,-17 18-16,35 0 15,0 17 1,18-17-16,-1-18 16,1 0-1,0-18-15,-1 0 16,-34 1 0,-1-1-16,0 18 15,-17 0-15,18 0 16,-1 18-1,18-1 1,18-17-16,-1 18 0,1-18 16,-1 0-16,19 0 15,-19 0-15</inkml:trace>
  <inkml:trace contextRef="#ctx0" brushRef="#br0" timeOffset="-202711.22">13423 3545 0,'0'18'15,"0"-36"1,0 1 31,0-1-32,0 1-15,0-19 16,0 19 0,0-19-16,0-17 15,0 36-15,0-54 16,0 36-16,0-36 16,0 36-16,0-35 15,0 34-15,0-17 16,0 18-16,0-53 15,0 53-15,0-18 0,0 0 16,0 17-16,-17-69 16,-1 52-16,18 0 0,0 0 15,-18-35 1,18 35-16,0 18 0,0-18 16,0 17-16,18-17 0,-18-17 15,0 17-15,0-18 16,0 18-16,0 18 15,-18 0-15,18-18 16,0 18-16,0-1 0,0-16 16,0-1-1,18 17-15,-18 19 16,0-1-16,0 0 0,0 1 16,0-19-16,0 19 0,18-1 15,-18 1-15,0-1 16,0 0-16,0 1 15,-18 17 1,18 17 78</inkml:trace>
  <inkml:trace contextRef="#ctx0" brushRef="#br0" timeOffset="-201098.22">13406 1147 0,'-18'0'0,"36"0"47,-18 17-31,17-17-1,1 0 1,-1 18 0,1-18-16,0 17 15,-1-17 1,1 0-1,0 0-15,-1 0 16,1 0-16,17 0 16,-17 0-16,0 0 15,-1 0-15,1 0 16,-1 0-16,1 0 0,17 0 16,-17 0-16,35 0 15,-35-17-15,34 17 16,-34-18-16,17 18 15,1 0-15,-19 0 16,19 0-16,16 0 16,37 0-1,-54 0-15,0 0 16,36 0-16,17 0 16,-53 0-16,71 0 15,-53 0-15,0 0 16,17 0-16,1 0 15,0 0-15,87 0 16,-87 18-16,88-18 16,-89 0-16,1 0 15,-18 0-15,0 0 0,52 0 16,-69 0-16,-1 0 16,-17 17-16,-1-17 15</inkml:trace>
  <inkml:trace contextRef="#ctx0" brushRef="#br0" timeOffset="-191512.07">15716 1129 0,'18'0'78,"0"0"-15,-1 0-16,1 0-32,-1 0 1,1 0-16,-18 18 16,18-18-16,-1 0 0,1 0 15,17 0 1,-17 0-16,0 0 15,17 0 1,-18 0-16,1 0 0,0 0 16,-1 0-16,19 0 15,-19-18-15,19 18 16,-19 0-16,1 0 0,17 0 16,0 18-16,18-18 15,-17 0-15,-19 0 16,36 0-16,-18 0 15,-17 17-15,17-17 16,1 0-16,-19 18 16,19-18-16,-1 0 0,18 17 15,-36-17 1,36 0-16,-35 0 16,17 0-16,1 0 15,-1 18-15,-18-18 0,36 0 16,-35 0-1,17 18-15,18-18 16,-35 0-16,35 0 16,-36 0-16,54 0 15,-53 0-15,34 0 16,-16 0-16,-19 0 16,19 0-16,-19 0 0,36 0 15,-35 0-15,17 0 16,-17 0-16,17 0 15,-17 0-15,17 0 16,0 0-16,1 0 16,-19 0-16,1 0 15,17 0-15,-17-18 16,17 18-16,-17 0 16,17 0-16,-17 0 15,-1-18-15,1 18 16,-1-17-1,1 17 1,0 0 0,-1 0-16,1-18 15,0 18 1,-1 0 0,1 0-1,0 0 63,-18 18 94,17-18-47,1 0-109,0 0-1,-1 0 17,-17-18-32,18 18 78,-18 18-78,17-18 15,-17-18 1,0 36 156,18-18-63,0 0-77,-1 0-17,1 0 16,-36 0 94,18 17-109,0 1 0,0 0-1,0-1 1,0 19-16,0-19 16,0 19-1,0-19-15,0 18 16,0-17-16,0 0 0,0 35 15,0-36-15,18 19 16,-18-19-16,0 19 16,0-19-16,0 1 15,0-1-15,0 1 16,0 0-16,18 17 16,-18-17-16,0-1 15,0 1-15,0 0 0,0-1 16,0 1-16,0 17 15,0-17 1,0 17 0,0-17-16,0-1 15,0 1 1,0 0 0,0-1-1,0 1 1,0-36 46,-18 1-46</inkml:trace>
  <inkml:trace contextRef="#ctx0" brushRef="#br0" timeOffset="-190999.22">18009 1746 0,'0'0'0,"18"18"47,0 0-31,-1-1-1,-17 1-15,18-1 0,0 19 16,-1-1-16,1 0 16,-1-17-16,1 0 15,0-1-15,-18 1 16,17-1-16,1 1 0,-18 0 15,18-18 1,-1 0 31,1-36-31,-18 19-1,18-1-15,17-17 16,-18 17-16,19-35 15,-19 36-15,1-1 0,-18 0 16,18-17-16,-18 18 16,-18 17 15,18 17-15</inkml:trace>
  <inkml:trace contextRef="#ctx0" brushRef="#br1" timeOffset="-157115.58">16792 6156 0,'-17'35'47,"-1"18"-32,0 0-15,1-18 0,-36 106 16,17-70-16,19 0 15,-36 105 1,18-105-16,17-1 0,0 1 16,1-18-16,17-18 0,-18 0 15,18 18-15,0-35 16</inkml:trace>
  <inkml:trace contextRef="#ctx0" brushRef="#br1" timeOffset="-156691.62">17110 6756 0,'0'0'15,"-36"0"-15,19-18 0,-36 18 16,18 0-16,-1 0 16,1 18-16,0-18 0,0 17 0,-1 36 15,19-35 1,17 17-16,0-17 0,35 35 15,53 0 1,-35-53-16,-18 17 0,53 1 16,-52 0-1,-19-18-15,1 17 0,-36-17 16,-35 18 0,18-18-16,0 0 15,-36 0 1,18 0-16,36 0 15,17-18-15</inkml:trace>
  <inkml:trace contextRef="#ctx0" brushRef="#br1" timeOffset="-156431.43">17339 6315 0,'18'17'15,"-1"1"-15,-17 70 16,18-53-16,-18 89 16,0-53-16,0-1 0,0-17 15,0 53-15,18-18 16,-1-70-16,1 17 15,-18-17 1,18-18-16</inkml:trace>
  <inkml:trace contextRef="#ctx0" brushRef="#br1" timeOffset="-156225.89">17639 6756 0,'0'0'0,"-53"0"15,35 0-15,-17 17 16,-18 1 0,36-18-16,17 35 15,0-17-15,17 0 0,1-1 16,17 1-16,36 17 16,-36-17-16,0-18 0,0 17 15,1-17-15</inkml:trace>
  <inkml:trace contextRef="#ctx0" brushRef="#br1" timeOffset="-156069.47">17815 6826 0,'0'36'15,"18"-19"-15,0 18 16,-18-17-16,17 0 0,1-1 15,-18 1-15,17-18 0</inkml:trace>
  <inkml:trace contextRef="#ctx0" brushRef="#br1" timeOffset="-155931.12">17886 6632 0,'0'-17'15,"0"34"-15</inkml:trace>
  <inkml:trace contextRef="#ctx0" brushRef="#br1" timeOffset="-155596.68">18150 7126 0,'0'0'15,"18"35"-15,-18-17 0,0 0 16,-18-36 0,18 0-1,-17-35-15,-1 18 16,18-18-16,0-35 16,0 35-16,0 18 0,18-18 15,-1 35-15,19 1 16,-19 17-16,19 0 15,17 35-15,-18-17 16,-18 35-16,1-18 16,-36 0-16,1-17 15,-36-1 1,35 1-16,-17-18 0,0 0 16,-18 0-16,35 0 15,1-18-15</inkml:trace>
  <inkml:trace contextRef="#ctx0" brushRef="#br1" timeOffset="-154612.75">19473 6615 0,'0'0'15,"0"-36"-15,-17 19 0,-1 17 16,0 0-16,-17 35 16,18-17-16,-19 52 15,19-17-15,17-18 16,0 1-16,17 17 16,1-18-16,17-18 0,18 1 15,-18 0-15,36-18 16,-36-18-1,0 0-15,1-17 16,-19 18-16,1-1 0,-18-17 16,0 17-16,-18 0 15,1 18-15,-1 18 16,18 0-16,-18 35 16,18-36-16,0 18 15,0-17-15,53 0 16,0-18-16,-17 0 15,-19-18-15,18 18 0,-17-35 16,17 0-16,-35 17 16,-17-35-1,-1 35-15,-35-17 16,36 17-16,-1 18 16,0-17-16</inkml:trace>
  <inkml:trace contextRef="#ctx0" brushRef="#br1" timeOffset="-154307.43">19985 6826 0,'0'0'0,"0"-17"47,18-19-31,-18 19-16,17-36 15,-17 35-15,18 1 16,-18-1-16,17 18 0,1 0 16,0 18-1,-18 17-15,0-18 16,17 36-16,-17-35 16,0 0-16,18-1 0,-18 1 15,0 0 1,0-36-1,0 0-15,0 1 16,18-1-16</inkml:trace>
  <inkml:trace contextRef="#ctx0" brushRef="#br1" timeOffset="-154033.88">20249 6703 0,'0'0'0,"18"53"0,0-18 16,-18-17-16,17 17 15,1-35-15,-18 18 16,18-54 0,-18 19-1,0-1-15,0-17 0,0-18 16,17 35 0,-17 1-16,18-1 0,-18 0 15,18 36-15,-1 0 16,1 17-1,-18-18-15,0 19 0,0-19 16,0 1-16,0 17 16,0-17-16,0 0 0</inkml:trace>
  <inkml:trace contextRef="#ctx0" brushRef="#br1" timeOffset="-153710.36">20532 6809 0,'17'0'0,"1"0"16,17-36-16,1 36 16,-19-17-16,1-1 0,-1 0 15,19-17-15,-19 35 16,-17-17-16,0-1 15,-17 18 1,-1 0-16,-17 18 0,17-1 16,1 1-16,-1 52 15,18-52-15,0 0 0,0 17 16,18-17-16,34-1 16,-16 1-16,-1-18 15,0 0-15,1-18 0,16 1 16</inkml:trace>
  <inkml:trace contextRef="#ctx0" brushRef="#br1" timeOffset="-153406.05">20884 6756 0,'-17'17'16,"17"1"-16,0 0 16,17-1-16,1 1 0,17 0 15,-17-18-15,17 0 16,18-18-1,-35 0-15,-1 18 0,1-17 16,-18-19-16,0 19 16,0-1-16,-18-17 15,18 17-15,-17 1 16,17-1-16,17 18 31,19 18-31,-1-18 16,-17 0-16,17 0 0,0-18 15,1 18-15,-1-18 0,0 1 16,0-19-16,-35 19 16,0-19-1</inkml:trace>
  <inkml:trace contextRef="#ctx0" brushRef="#br1" timeOffset="-153249.15">21308 6579 0,'0'0'16,"17"106"-16,-17-53 0,18 53 16,-18-53-16,35 0 15,-35-36-15,18 1 0,0-18 16,-1-18 0</inkml:trace>
  <inkml:trace contextRef="#ctx0" brushRef="#br1" timeOffset="-153105.25">21590 6773 0,'0'0'0,"18"18"0,-18 0 0,0-1 16,17 1-1,1 0-15</inkml:trace>
  <inkml:trace contextRef="#ctx0" brushRef="#br1" timeOffset="-152948.34">21625 6562 0,'0'0'0,"0"-18"0,18 18 15,0 0-15,-1 18 16,-17-1-1</inkml:trace>
  <inkml:trace contextRef="#ctx0" brushRef="#br1" timeOffset="-152726.87">21855 6809 0,'0'17'16,"0"-34"-16,0 52 15,17-35-15,1 0 16,0 0 0,-18-18-16,0 1 0,0-19 15,0 19-15,-18 17 16,0-36 0,1 36-16,-1 0 15</inkml:trace>
  <inkml:trace contextRef="#ctx0" brushRef="#br1" timeOffset="-152488.37">22013 6844 0,'0'0'0,"18"0"0,0-18 16,-1 1-1,-17-1-15,18 0 16,0 1-16,17-1 15,-18 18-15,1 0 0,0 18 16,-1-1 0,1 1-16,-18 0 0,0-1 15,18 1 1,-18 0-16,0-1 16,-18-17-16</inkml:trace>
  <inkml:trace contextRef="#ctx0" brushRef="#br1" timeOffset="-152003.59">21325 6279 0,'18'-35'15,"0"35"1,-18-17-16,0 52 31,17 35-15,-17-34-16,0 17 15,0-1-15,18 19 0,-18 35 16,0-71-16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5T23:58:06.3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19085 1023 0,'0'18'15,"0"-1"1,18 1-16,0 0 16,-1-18-16</inkml:trace>
  <inkml:trace contextRef="#ctx0" brushRef="#br0" timeOffset="151.4">19315 1041 0,'0'17'0,"0"-34"16,0 52-16,17-17 15,19-1 1</inkml:trace>
  <inkml:trace contextRef="#ctx0" brushRef="#br0" timeOffset="639.2">19685 1199 0,'0'0'16,"18"71"-16,-18 0 0,17-1 0,19 71 16,-19-70-1,18-1-15,1 19 16,-36-54-16,17-18 15,-17-34-15,-17-54 16,-1 18-16,-35-88 16,36 71-1,-1-19-15,0 19 0,36-54 16,0 72-16,17 16 16,0 19-16,36 17 15,-36 0-15,18 17 16,-35 1-16,17 17 0,-18 0 15,-17 36-15,0-36 16,-17 1-16,-18 16 16,-1-34-16,-17 17 15,36-35-15,-1 0 16,0 0-16,1 0 0,17-17 16,0-1-16,35-17 15</inkml:trace>
  <inkml:trace contextRef="#ctx0" brushRef="#br0" timeOffset="845.24">20197 1023 0,'0'18'0,"17"17"15,1 36-15,-1-19 16,1 54-1,0-53-15,-1 0 16,-17 0-16,18 0 0,17 18 16,-17-36-16,35 18 15,-36-53-15</inkml:trace>
  <inkml:trace contextRef="#ctx0" brushRef="#br0" timeOffset="1372.4">20620 1429 0,'0'0'16,"-53"17"-16,18-17 0,-1 18 15,1 53 1,17-54-16,18 19 16,0-19-16,18 1 0,0-1 0,-1 1 15,19 0-15,52-36 16,-53 18-16,0-18 0,36-34 15,-53 34 1,-18 0-16,0-35 16,-18 36-16,-17-19 15,17 36-15,-17 0 16,17 0-16,18 18 0,-17-18 16,17 18-1,0-1-15,35 1 16,-18 0-16,1-18 0,17 17 15,-17-17-15,35 0 16,-35 0-16,-1 0 0,1 0 16,-1 0 15,1-17 0,0-1-15,-18-17-1,0 17 1,0 0-16,0-35 16,0 36-16,-18-18 15,0 35-15,18 17 16,0 18 0</inkml:trace>
  <inkml:trace contextRef="#ctx0" brushRef="#br0" timeOffset="1585.46">21114 1570 0,'0'0'15,"0"-18"-15,0 1 0,0-19 16,17 19-16,-17-1 16,18 0-16,0 1 0,-1 17 15,19 0 1,-19 0-16,19 53 15,-19-36-15,18 36 16,-17-35-16,-18 0 16,18-18-16</inkml:trace>
  <inkml:trace contextRef="#ctx0" brushRef="#br0" timeOffset="2480.35">22437 1429 0,'0'70'16,"0"-34"-16,0 17 0,0-1 15,0-34-15,-18 0 16,18-54 0,0-16-1,0-1-15,0 17 16,18-52-16,-1 70 15,1-17-15,0 18 0,-1 17 16,36-18-16,-35 36 16,17 17-1,-35 0-15,18 0 0,-1 1 16,-17-1-16,18 0 0,17 1 16,-17-19-16,35-17 15,-18-17-15,-17 17 16,-1-18-16,19-35 15,-19 35-15,1-35 16,-36 18-16,18 17 16,0 1-16,-35-1 15,0 18-15,17 18 16,0 35-16,18-36 16,18 36-1,0-35-15,17 0 0,36-1 16,-36-17-16,35-17 15,-52 17-15,0-18 16,-18 0-16,0 1 0,-18-19 16,18 19-16,-18 17 15,1-18-15,-1 0 16,36 18 0,-1 0-1,1 0-15,17 0 0,18 0 16,18-17-16,-36 17 15,0-18-15,-17 18 16,0-17-16,-1 17 0,-17-18 16,-17 0-1,-19 1-15,19-19 16</inkml:trace>
  <inkml:trace contextRef="#ctx0" brushRef="#br0" timeOffset="2652.81">23160 1094 0,'0'88'16,"0"-176"-16,0 211 0,0-88 15,18 54 1,-1-54-16,1 0 16,-1 0-16,1 1 0,0-1 0,35-17 15,-18-18-15,-17 0 16</inkml:trace>
  <inkml:trace contextRef="#ctx0" brushRef="#br0" timeOffset="3253.85">23354 1358 0,'0'53'16,"0"-106"-16,35 159 0,-17-88 15,17-1-15,18 1 16,-18 0-16,-17-18 15,0 0-15,-1-18 16,-17 0-16,0 1 0,-17-1 16,-1 0-16,18 1 0,0-1 15,0 36 17,35-1-32,-17 1 15,-1 0-15,19-1 16,-19-17-16,19 0 15,-19 0-15,-17-17 16,0-1-16,-17 0 0,17 1 16,-18-1-16,18 0 15,-18 18-15,18-17 0,0-1 16,18 18 0,0 0-16,17 0 0,0-17 15,1 34 1,-19-17-16,1 0 15,-1 0-15,1 0 0,17 0 16,-35 18-16,0-1 16,0 1-1,0 0 1,0-1-16,0 19 16,0-19-16,18 1 0,0 0 15,-1-18-15,19 0 16,-1 0-16,-35-18 15,17 0-15,-17 1 16,0-36-16,-17 35 16,-1-17-1,1 17-15,-1 18 16,18 18 0</inkml:trace>
  <inkml:trace contextRef="#ctx0" brushRef="#br0" timeOffset="3437.34">24148 1535 0,'0'17'16,"0"-34"-16,0 17 15,0-18 1,0-35-16,17 35 16,1-17-1,0 17-15,-18 1 0,17 17 16,1 0-16,-1 0 0,1 35 15,0-17 1</inkml:trace>
  <inkml:trace contextRef="#ctx0" brushRef="#br0" timeOffset="3660.43">24306 900 0,'0'0'0,"18"0"0,0 53 16,-18-18-16,35 53 15,-35-35-15,35 70 16,-17-70-16,0 53 16,-1-71-16,18 36 15,-17-53-15,17-1 16</inkml:trace>
  <inkml:trace contextRef="#ctx0" brushRef="#br0" timeOffset="3859.96">24642 1288 0,'0'0'15,"-36"0"-15,19 0 0,-19 17 16,19 1-16,17 0 0,0 17 15,35-18 1,0 1-16,1 0 0,34-1 16,-52-17-1,35 0-15,-18-17 16</inkml:trace>
  <inkml:trace contextRef="#ctx0" brushRef="#br0" timeOffset="4055.04">24994 794 0,'0'17'31,"18"-17"-31,-18 18 16,18-18-1,-1 0-15,1 0 16</inkml:trace>
  <inkml:trace contextRef="#ctx0" brushRef="#br0" timeOffset="4165.22">25224 776 0,'17'35'0,"-34"-70"0,34 88 15,-17-35-15,0-1 0,0 1 16,-17 0-16</inkml:trace>
  <inkml:trace contextRef="#ctx0" brushRef="#br0" timeOffset="10127.78">2805 5239 0,'-18'0'16,"0"17"-1,1-17-15,-1 36 16,18-19-16,-18 19 15,18-1 1,18-17-16,-18-1 0,18-17 16,-1 18-16,1-18 0,17-18 15,-17 1-15,0-19 16,-18 1-16,0 17 16,0-17-16,0 17 0,-18 1 15,-17-1 1,35 0-16,-36 18 15,19 18-15,-1 0 16,18-1-16,18-17 16,-1-17-1,19-1 1,-36 0-16,0 1 16,0-1-1,-18 18-15,0 18 16,-17-1-1,17 1-15,18 0 0,-17 17 16,34-35-16,1 0 16,0 0-1,35-18-15,-18 1 16,0-19-16,-17 19 16,-1-1-16</inkml:trace>
  <inkml:trace contextRef="#ctx0" brushRef="#br0" timeOffset="10776.5">2840 5292 0,'0'0'16,"18"0"-1,-1-18-15,-17 0 16,18 1-16,-1-19 16,-17 1-16,0 0 0,0 0 0,18-71 15,-18 35 1,-18-70-16,18 71 15,0-89-15,0 88 16,0-35-16,0 18 16,18 0-16,-18 0 0,0-18 0,0-70 15,0 87 1,-18 1-16,18 18 0,-17-54 16,17 71-16,-18 0 15,18 0-15,0 18 0,-17-35 16,17 34-16,0 1 15,0 0 1,0 17-16,0 1 0,0-1 16,17 18-16,-17-35 15,0 17-15,18 18 16,-18-18-16,17 1 0,-17-1 16,18 18-16,-18-18 15,18 18 1,-1-17-1,1 17 1,-18-18 0</inkml:trace>
  <inkml:trace contextRef="#ctx0" brushRef="#br0" timeOffset="12524.01">2893 2752 0,'17'0'31,"54"-18"0,-36 18-31,53-18 16,1 1-16,-36-1 15,17 18-15,1 0 16,-1 0-16,18-18 0,-17 18 0,105 0 16,-87 18-1,16-18-15,89 18 16,-70-18-16,-18 0 0,17 0 15,1 0-15,-18 0 16,17 0-16,-17 17 0,0-17 0,-1 18 16,1-18-16,141 18 15,-123-18-15,-1 17 16,1-17-16,105 18 16,-123-18-16,-18 18 0,0-1 15,-17-17-15,70 36 16,-88-19-16,0 1 15,0-1-15,-18-17 0,0 18 0,36 0 16,-54-18 0,1 0-16,0 0 15,-18-18 1,-18 18 0,18-18-1,-18 18-15,18-17 344,18-1-297,0 18 0,-18 18-16,0 35-15,17 0-1,-17 0-15,18-18 0,0 53 16,-18-53-1,0 1-15,0-1 0,17 0 16,-17-17-16,0 17 0,0 0 16,18-17-16,-18 0 15,0-1-15,0 19 16,0-19-16,17-17 16,-34 0-16,-1 0 15,1-17-15</inkml:trace>
  <inkml:trace contextRef="#ctx0" brushRef="#br0" timeOffset="12753.06">6914 3334 0,'18'53'16,"0"-36"-16,-1 19 16,19 34-16,-19-52 15,19 35-15,-1-36 16,-18 1-16,1 0 0,0-18 15,17 0 1,-17 0-16,-1-36 16,-17 19-16,18-1 15,0-35-15,-18 18 16,0 17-16,0 1 0,0-1 16</inkml:trace>
  <inkml:trace contextRef="#ctx0" brushRef="#br0" timeOffset="14632.49">8114 5203 0,'0'0'15,"-18"-17"-15,1 17 0,-19 0 16,19 0-16,17 17 0,-18 19 16,18-1-16,0-17 0,18 35 15,-1-53-15,36 17 16,-35-17-1,17-17-15,0-1 16,1-35-16,-36 35 16,0-17-16,-18 17 15,-17-17 1,17 35-16,1 0 0,-1 18 16,18-1-16,-18 36 15,18-35-15,0 0 0,18-1 16,17 1-1,0-18-15,-17 0 0,17 0 0,-17-18 16,0 1 0,-18-1-16,-36 0 15,36 1-15,-17 17 16,-1-18-16,0 18 16,1 0-16,17-18 31,17 1-16,-17-1 1,0-17 0,0 17-16,0-35 0,0 36 15,0-19-15,0-34 16,0-18 0,0 35-16,0 0 15,18-18-15,-18 1 0,0-18 0,18-1 16,-18-140-1,0 106-15,0-107 16,0 124-16,-18 18 0,18 18 16,0-1-16,-18-52 15,18 52-15,-17 18 0,17 0 16,-18-53 0,18 54-16,0-1 0,0 0 15,0 0-15,0 0 0,0 0 16,0 35-16,0 1 15,0 34 17,18-17-17,-18 18-15,17-18 16,19 0-16,-19 0 16,36-18-16,-35 18 15,17 0-15,0-17 0,1 17 16,34 0-16,-17 0 15,-17 0-15,16 0 0,72 0 16,-71-18 0,17 18-16,1 0 0,17 0 15,-17-18-15,87 18 16,-69 0-16,-19-17 0,18 17 16,-17 0-16,105 0 15,-105-18-15,17 0 16,0 18-16,0-17 0,71-18 15,-88 35-15,-1-18 16,-17 18-16,18-18 0,52 1 16,-70 17-16,53-18 15,-35 18 1,-36 0-16,53 0 16,-35 0-16,-18 0 0,1 0 15,16 0 1,-16 0-16,-1 0 0,36-18 15,-19 18-15,-16 0 16,-1 0-16,0 0 0,18 0 16,-18 0-16,36 0 15,-36 18-15,-17-18 0,17 0 16,1 0-16,16 0 16,-16 18-16,-1-18 15,0 0-15,-17 0 0,35 0 16,-18 0-16,-17 0 15,17 0-15,-17 0 0,-1 0 16,19 0-16,-1 0 0,18 0 16,-36 0-16,19 0 15,-19 0 1,1 0-16,0 0 16,-1 0-1,1 0 32,-18 17-31,0 1-16,0 0 0,0 17 15,0 0-15,0 53 16,-18-17-16,18-18 16,-17 17-16,-1 1 0,0 35 15,18-53 1,0 0-16,-17-18 0,17 18 15,-18 0-15,18-18 16,0-17-16,-18-1 16,18 1-16,0 0 0,0-1 15,-17-17 1,-1-17 0</inkml:trace>
  <inkml:trace contextRef="#ctx0" brushRef="#br0" timeOffset="14853.11">12083 3351 0,'0'71'0,"0"-142"0,17 177 16,-17-88-16,36 52 16,-19-52-16,1 17 15,17-17-15,0 0 0,18-18 16,-17 0-16,-1 0 15,0-18-15,0-17 0,-17 17 16,17-35-16,-35 36 16,0-36-1,0 35-15,-17 0 16</inkml:trace>
  <inkml:trace contextRef="#ctx0" brushRef="#br0" timeOffset="15616.77">13282 5098 0,'-35'0'16,"70"0"-16,-88 17 0,53 1 0,0 35 16,18-36-1,-18 1-15,35 0 16,0-18-16,-17 0 15,0 0-15,17-18 0,-35 0 16,18-34 0,-18 34-16,-36-17 15,19 35-15,-36 0 16,35 17-16,-17 1 16,17 0-16,18-1 0,0 1 15,0-1-15,35 19 16,-17-36-16,53 0 15,-54 0-15,19 0 0,-19-18 16,1 18 0,-18-18-16,-18 18 0,1-17 0,-1 17 15,0 0-15,-17 0 16,17 0-16,18 17 31,18-17-31,0 18 16,-1-18-16,1 0 0,0 0 15,-1 0-15,18 0 16,-17 0-16,-36 0 31,-17 18-31,18-1 16,-19 1 0</inkml:trace>
  <inkml:trace contextRef="#ctx0" brushRef="#br0" timeOffset="16754.62">13353 5362 0,'0'0'0,"17"0"31,19-53-16,-1 0-15,-18 18 16,-17 0-16,18-53 16,0 52-16,-18-34 15,0 17-15,0-35 0,0 0 16,-18-124-16,0 88 16,1-17-16,-36-123 15,53 140-15,0 18 16,0 18-16,18-71 15,-18 107-15,0-1 0,17 0 16,-17-36-16,0 37 16,0 16-16,0 1 0,0-18 15,0 18-15,0-36 16,0 36-16,0 0 16,-17 17-16,17-17 15,0 17-15,17 18 16,1-17-1,-1 17-15,1 0 0,53-18 16,-36 18 0,36-18-16,-19 1 15,-16-1-15,17 18 16,0-18-16,-1 18 0,19-17 0,-18 17 16,106-18-1,-71 0-15,0 1 0,0-1 0,89 0 16,-72 1-1,-16 17-15,69 0 16,-69 0-16,-19 0 0,1 0 16,-1 0-16,89 0 15,-88 0-15,17 0 16,-18 0-16,19 0 0,105 0 16,-106-18-16,0 18 15,53 0-15,-88 0 16,70-17-1,-52 17-15,35 0 16,-53 0-16,53 0 16,-71 0-16,18 0 0,17-18 15,-34 18-15,-19 0 16,1 0-16,35 0 16,-36 0-16,19 0 15,-19 0-15,1-18 16,0 18-16,-1 0 15,1 0-15,0 0 16,-1 0-16,18 18 16,-17-18-1,0 0 1,-1 0 31,-17 18 0,0 34-32,18-16-15,-18-1 16,0 0-16,18 18 0,-18 35 16,0-35-16,0 0 0,0 53 15,0 0 1,17-53-16,-17 0 15,0-18-15,18 0 0,-18 36 16,18-53-16,-18-1 16,-18 1-1,0-36 1,1 18-16,17-17 0,-36-1 16</inkml:trace>
  <inkml:trace contextRef="#ctx0" brushRef="#br0" timeOffset="16998.8">17180 3281 0,'0'0'0,"0"17"0,18 54 16,0-36-16,17 36 16,-18-36-16,36 18 15,-35-35-15,0-1 16,-1 1-16,19-18 15,-19 0-15,1-18 16,17-17-16,-35 0 16,18 17-16,-18-17 15,0 17-15,17-17 0,-17 17 0,-17-17 16,17 17 0</inkml:trace>
  <inkml:trace contextRef="#ctx0" brushRef="#br0" timeOffset="17885.46">18450 5168 0,'0'18'16,"0"-1"-1,0 1 1,0 17-16,0 1 16,0-19-16,0 1 0,0 0 15,18-1 1,0-17-16,-1 0 0,1 0 15,-1-17-15,1-1 0,0-17 16,-1 17-16,-17 0 16,0-17-16,0 17 15,-17 18 1,-1 0-16,0 18 0,1 17 16,-1-17-1,18 0-15,18 17 16,-1-35-16,1 0 0,0 0 15,-1 0-15,19 0 16,-36-18-16,17 18 0,-17-17 16,0-1-16,-17-17 15,17 17-15,-18 0 16,-17 18-16,17 0 0,0 0 16,1 0-1,-1 0-15,18 18 16,18 0-16,-1-18 0,19 0 15,-19 0-15,36 0 16,-53-18 15,-35 0-15,17 18-16,1 0 0,-1 0 16,0 0-16</inkml:trace>
  <inkml:trace contextRef="#ctx0" brushRef="#br0" timeOffset="18897.54">18768 5221 0,'-18'0'15,"36"0"-15,-36-18 31,36-17-15,-1 0-16,-17-18 16,18 18-16,-18-1 0,0-69 15,0-54 1,0 53-16,0 0 16,18-17-16,-18-142 15,0 124-15,0 0 16,0 17-16,0 19 0,0 16 0,0 1 15,0 18-15,0 17 0,0 0 16,-18-53 0,18 53-16,0 0 0,-18-17 15,18 34-15,0 1 16,0 17-16,0-17 0,0 18 16,0-1-1,18 18 1,17 0-1,1 0-15,34 0 16,-35-18-16,71 1 16,-53 17-16,88-36 15,-88 36-15,88-17 16,-52-1-16,-19 18 16,18-18-16,0 18 0,1 0 15,105 0-15,-88 0 16,17 0-16,106-17 15,-105 17-15,-1 0 0,-17 0 16,106-18 0,-18 18-16,-106-18 15,88 18-15,-70-17 16,-35 17-16,17 0 0,88-18 16,-105 18-16,88-17 15,-89 17 1,-17 0-16,0 0 0,-18-18 15,-17 18-15,17 0 16,-17 0-16,0 0 0,-1 0 16,1 0-1,-1 0 63,-17 18-62,18-18-16,-18 17 16,0 1-1,0-1-15,0 1 16,0 17-16,0 1 0,-18 70 16,18-54-1,0 1-15,0 18 0,0-18 16,0 17-16,18 36 15,-18-71-15,18 54 16,-18-54-16,0 36 16,0-54-16,17 36 15,1-35-15,-18 17 16,18-17-16,-18-1 16,-18-17-16,0 0 15,-17-17-15</inkml:trace>
  <inkml:trace contextRef="#ctx0" brushRef="#br0" timeOffset="19163.94">22437 3422 0,'0'18'16,"17"17"-16,-17-17 15,18 52 1,0-52-16,-1 17 15,1-17-15,0 17 0,-1-17 0,36-1 16,-35-17-16,17 0 16,18-17-1,-35-1-15,17 0 0,-18-17 16,1 17-16,0-17 0,-1-18 16,1 18-16,-18 17 15,0-17 1,-18 17-16,1 1 0</inkml:trace>
  <inkml:trace contextRef="#ctx0" brushRef="#br0" timeOffset="19989.14">23707 5221 0,'17'-18'15,"-34"18"16,17 18-15,-18 0-16,18-1 0,0 1 16,0 35-1,18-35-15,-1-1 16,1-17-16,17-17 16,-17-19-1,0 1-15,-18-18 16,0 18-16,-18 17 0,0-17 15,1 35-15,-1 0 16,0 0-16,18 35 16,0-17-1,0-1-15,36 19 16,-1-19-16,-17-17 0,17 0 16,-18 0-16,-17-17 15,-35-19 1,0 19-16,-36-18 15,36 35 1,0 0-16,-18 0 16,53 17-1,70 1 1,-34-18-16,17 0 0</inkml:trace>
  <inkml:trace contextRef="#ctx0" brushRef="#br0" timeOffset="21205">23813 5327 0,'0'18'16,"17"-18"-16,1 0 16,-1 0-1,1 0-15,-18-18 16,18 0-16,-18-52 15,0 34 1,0-69-16,-18 34 16,18-105-16,0 70 15,0-123-15,-18 87 16,18-140 0,0 141-16,0-71 15,0 124-15,0 0 16,0 0-16,0 17 0,0 1 0,0-1 15,-17-52-15,17 70 16,0 0-16,0 0 0,0 0 16,-18-35-1,18 70-15,0-17 16,18 35 31,17-18-32,-17 18-15,-1-17 0,19 17 16,-19-18-16,36 18 0,35-18 16,-35 1-16,18 17 15,-1 0-15,19-18 0,16 0 16,142 1 0,-88-1-16,141 1 15,-159-1-15,141 18 16,-158-18-16,-18 18 15,17 0-15,-17 0 0,-18 0 0,89 0 16,-107 0 0,1 0-16,-1 0 0,1 0 15,52 0-15,-70 0 16,53 0-16,-71 0 16,1 18-16,-1-18 0,18 0 15,-36 0-15,19 0 16,17 0-1,-36 0-15,18 0 0,1 0 16,-19 0-16,1 0 16,0 0-16,-1 0 31,1 0-15,0 0-16,17 0 15,-18 0-15,19-18 16,-1 18-16,0 0 15,-17 0-15,0 0 16,-1 0-16,1 0 16,0 0-16,-1 0 15,1 0-15,-1 0 16,1 0 15,-18 18-15,18-18-16,-1 0 15,1 0 1,-18 18 31,0-1-31,0 1-1,0-1-15,0 1 16,0 35-16,18-18 15,-36 54 1,18-37-16,0 19 0,-18 52 16,18-52-16,0 52 15,0-70-15,18 36 16,-18-54-16,0 0 16,18 18-1,-18-35-15,0-1 16,0-34 31</inkml:trace>
  <inkml:trace contextRef="#ctx0" brushRef="#br0" timeOffset="21502.79">27623 3457 0,'0'36'16,"0"-19"-16,17 1 0,-17 35 16,0-36-16,18 54 15,-1-53-15,1 17 16,0-18-16,17 1 0,18 17 15,-35-35-15,17 0 16,18-35-16,-18 17 16,18-34-16,-18 16 15,-17-52-15,-1 53 16,-17-18 0,0 18-16</inkml:trace>
  <inkml:trace contextRef="#ctx0" brushRef="#br0" timeOffset="79369.78">4798 10777 0</inkml:trace>
  <inkml:trace contextRef="#ctx0" brushRef="#br0" timeOffset="80142.83">4798 10777 0,'-18'0'16,"36"0"15,-1 0 94,-17 18-93,0 0 14,18-18-14,-18 17-1,18-17 31,-18 18-30,17-18 124,-17 18-140</inkml:trace>
  <inkml:trace contextRef="#ctx0" brushRef="#br0" timeOffset="86010.73">4833 10813 0,'0'-18'15,"18"18"79,-18 18-94,0-1 47,17-17-16,-17 18-15,0 0 0,0-1-1,18 1 1,-18-1-1,0 1 17,18-18-17,-18 18 1,0-1-16,0 1 16,17-18-1,-17 18-15,0-1 16,0 1-1,18 0-15,-18-1 16,0 1-16,0 0 16,0-1-16,18 1 15,-18-1 1,0 1-16,17 0 16,-17-1-16,18-17 15,-18 18-15,0 0 16,17-18-1,-17 17-15,0 1 16,18 0 0,-18-1-16,0 1 15,18-1-15,-18 1 16,0 0 0,0-1-16,17 1 15,-17 0-15,0-1 16,0 1-16,18 17 15,-18-17 1,0-1-16,0 1 16,18 0-16,-18-1 15,0 1 1,17 0 0,-17-1-16,0 1 0,0 17 15,0-17 1,0 0-16,18-1 0,-18 1 15,0-1-15,0 19 16,0-19-16,18 1 16,-18 17-16,0-17 15,17 0-15,-17-1 16,0 1-16,18-1 0,-1 1 16,-17 0-16,18 17 15,0-17-15,-18-1 16,17 19-16,-17-1 15,18-18-15,-18 19 16,18-19-16,-18 1 0,0 17 16,17 1-1,-17-19-15,18 1 0,-18 17 16,18 0-16,-18-17 16,0 35-16,17-35 15,-17-1-15,0 1 16,18 0-16,-18-1 15,0 1-15,18-1 0,-18 1 16,0 0-16,17-1 0,-17 1 16,18 0-16,-18-1 15,0 1-15,0 0 0,0-1 16,17 1-16,-17-1 16,0 1-1,0 0-15,0-1 0,18 1 16,-18 0-16,18 17 15,-1-17-15,-17-1 16,18 1-16,0 17 16,-1-17-1,1 17 1,-18-17-16,18-1 0,-18 1 16,0 0-16,17-18 0,1 35 15,-18-17 1,17-18-16,-17 17 0,0 1 0,18-1 15,0 1 1,-18 0-16,17 17 16,1-17-16,0-1 15,-18 1-15,17 17 16,1-35-16,0 18 16,-1-1-16,1 19 15,-1-19 1,1 19-16,0-19 15,-1 19 1,-17-19-16,18 1 16,0-18-16,-18 18 15,17-1 1,-17 1-16,18-1 16,0-17-16,-18 18 15,17 0 1,1-1-1,-18 1-15,18 0 16,-1-1-16,-17 1 16,18 0-16,-1-1 15,-17 1 1,18-18-16,0 35 16,-1-17-1,1-1-15,-18 1 16,18 0-16,-1-1 15,1 1-15,0 0 16,-1-1-16,1 1 16,-18-1-1,17 1-15,1 0 16,-18-1-16,18-17 16,-1 18-16,-17 0 15,18-1-15,0-17 16,-1 36-1,-17-19-15,36 1 16,-36 0-16,17-18 16,1 17-16,-1 1 15,-17-1 1,18-17-16,-18 18 0,18-18 0,-18 18 16,35-1-1,-35 1-15,35 0 16,-17-1-16,0 1 15,-18 0-15,35-1 16,-35 1-16,18-18 16,-1 17-1,1 1-15,-1 0 16,1-1-16,0-17 16,-1 18-16,1 0 15,-18-1-15,18-17 0,-1 18 16,1 0-1,0-18-15,-1 17 0,1-17 16,-18 18-16,17-18 0,1 0 16,0 17-16,-18 1 15,17-18-15,-17 18 0,36-18 16,-36 17 0,17-17-16,1 18 15,0-18-15,-1 18 16,-17-1-16,18-17 15,-1 18 1,1-18-16,0 18 16,-18-1-1,17-17 1,1 0-16,-18 18 16,18-18-16,-1 0 15,-17 18 1,18-18-1,-18 17-15,18-17 16,-1 0-16,-17 18 16,18-18-1,0 0 1,-1 17 0,1-17-1,-1 0 1,-17 18-16,18-18 15,0 0 1,-1 0 47,1 0-1,-18 18-46,18-18-1,-1 17 17,1-17-32,0 0 15,-1 18 1,1 0-16,-1-18 15,1 0-15,0 17 16,-1-17-16,1 18 16,0-18-1,-1 18 1,1-18 0,-18 17-16,18-17 15,-1 0-15,-17 18 16,18-18-1,-1 17-15,1-17 16,0 0-16,-18 18 16,17-18-16,1 0 0,0 18 15,-1-18-15,1 0 16,0 17 0,-1-17-1,1 0 1,0 0-16,-1 0 15,1 0 1,-1 0 0,1 0-16,-18 18 15,18-18-15,-1 0 16,1 0 0,0 0-1,-1 0 1,1 0-16,0 0 15,-1 0 1,1 0-16,-1 0 16,19 0-1,-19 0 1,1 18-16,0-18 16,-1 0-16,1 0 15,0 0-15,-1 0 16,1 0-1,-1 0 1,-17 17-16,18-17 16,0 0-1,-1 0 1,1-17 0,0 17-16,-1 0 15,1-18 1,17 0-16,-17 18 15,35-17-15,-36 17 16,19-18-16,-19 18 16,19 0-16,-19-18 0,36 18 15,-18-17-15,18 17 16,-35-18-16,17 18 16,18-17-16,-35 17 15,-1-18-15,19 18 16,-1 0-16,-17-18 0,-1 18 15,1 0-15,0 0 16,-1 0-16,1 0 16,0 0-16,-1 0 15,1 0 1,-18-17 15,17 17-15,1 0-1,0 0 1,-18-18 0,17 18-16,1-18 0,0 18 15,-1 0 1,1-17-16,0 17 16,-1 0-16,1 0 15,-1-18-15,1 18 16,0 0-16,-1 0 15,1-18 1,0 18-16,-1-17 16,1 17-1,0-18 1,-1 18-16,-17-17 0,35 17 16,-35-18-16,18 18 0,0-18 15,-1 18 1,1 0-16,0-17 15,-1 17-15,1 0 16,0-18-16,-1 18 16,1-18-1,-18 1-15,35 17 16,-17-18 0,-1 18-16,1-18 15,0 18-15,17-17 16,-17-1-16,17 18 15,-17-18 1,-1 18-16,18-17 16,-17 17-16,0 0 0,17 0 15,-17-18-15,-1 18 16,1 0-16,17 0 0,-17-17 16,17-1-1,-17 18-15,-1 0 0,19-18 16,-1 1-1,-17 17-15,-1 0 16,1-18-16,17 18 0,-17 0 0,-1-18 16,19 1-1,-19 17-15,1-18 0,0 18 16,-18-18-16,35 18 16,-17-17-16,-1-1 15,1 18-15,-1-17 0,1 17 16,0-18-16,-1 18 0,1-18 15,0 18 1,-1-17-16,1 17 0,17-18 16,-17 18-16,-1-18 15,1 18-15,0-17 0,-1 17 16,19-18 0,-19 18-16,19-18 15,-1 1-15,0-1 16,-17 1-16,-1 17 15,1-18-15,0 18 0,17-18 16,-17 18-16,17-17 16,-17 17-1,-1 0-15,18 0 16,-17 0-16,0 0 0,17-18 16,0 18-16,1-18 15,-19 1-15,36-1 16,-35 18-1,35-35-15,-36 35 16,19-18-16,-19 0 16,19 18-16,-19-17 0,1 17 15,17-18 1,-17 1-16,17-1 16,-17 18-16,-1-18 0,19 1 15,-19 17-15,1-18 16,17 0-16,-17 18 15,-1 0-15,-17-17 16,18 17-16,0 0 0,-1-18 0,1 18 16,35-35-1,-36 17-15,19 18 0,-19-17 16,54-19-16,-36 19 16,1-1-16,-1 0 15,0 1-15,-17-1 0,17 18 16,0-18-16,1 18 0,34-17 15,-17-1 1,-18 18-16,1-17 0,34-1 16,-35 18-16,-17 0 15,17-18-15,-17 18 0,0 0 16,-1-17 0,-17-1-1</inkml:trace>
  <inkml:trace contextRef="#ctx0" brushRef="#br1" timeOffset="95692.76">4798 10918 0,'0'-17'0,"17"34"140,-17 1-109,18-18-31,-18 18 16,18-18-16,-18 17 16,0 1-1,0 0-15,17 17 32,-17-17-32,18-1 15,-18 1-15,0 0 16,0-1-16,18 1 15,-18-1-15,0 1 0,0 0 16,17 17 0,-17-17-16,0-1 15,18 1-15,-18 0 16,0-1-16,0 1 16,18-1-16,-18 1 15,0 0 1,17-1-16,-17 1 0,0 0 15,18 17 1,-18-17-16,17-1 0,-17 1 16,0 17-1,0-17-15,18-18 0,-18 17 16,0 19-16,18-1 16,-18-17-16,0-1 15,0 1-15,17 0 16,-17-1-16,0 1 0,18-1 15,-18 1-15,0 0 16,18-1-16,-18 19 16,0-19-16,17 1 15,-17 0-15,0-1 0,18 1 16,-18-1-16,0 19 16,18-1-16,-1 0 15,-17-17-15,0 0 16,18-18-16,-18 35 15,17-18-15,-17 19 16,18-19-16,-18 19 16,0-19-16,18 19 15,-18-19-15,17 19 16,-17-19-16,18 1 16,-18-1-16,18 1 15,-18 0-15,0-1 16,17 1-1,-17 0-15,0-1 16,18 1 0,-18 0-16,0-1 15,18-17-15,-18 18 0,0-1 16,17 1 0,-17 0-16,18 17 15,-18-17 1,18 17-1,-18-17-15,0-1 16,0 1-16,17-1 16,-17 1-16,0 17 15,18-35-15,-18 18 16,0 0-16,17 17 16,-17-17-16,0-1 15,18 19 1,-18-19-16,18 1 15,-18-1-15,17 1 16,-17 0-16,0-1 16,18 19-16,-18-19 15,18 1-15,-18 0 0,17-1 16,-17 1 0,0-1-16,18 1 15,-18 17-15,18-35 16,-18 18-16,17 17 15,1-17 1,-18 0-16,17-1 16,-17 1-16,0-1 0,18-17 0,-18 18 15,18 0-15,-18-1 16,0 1-16,17 0 16,1-1-16,-18 19 15,18-36-15,-18 17 16,0 1-16,17 0 15,-17-1 1,18 1-16,-18 17 16,18-35-16,-18 18 15,0-1-15,17 1 0,1 0 16,-18-1-16,17 1 16,1 0-1,-18-1-15,0 1 16,18-1-16,-1 1 15,-17 0-15,18-1 16,-18 1-16,18 0 0,-1-1 16,-17 1-1,18 0-15,-18-1 0,18-17 16,-18 18-16,17-1 0,-17 1 16,18 0-16,-18-1 15,18-17-15,-18 36 16,17-19-16,1 1 15,-1 0 1,1 17-16,0-35 16,-18 18-16,17-18 0,1 35 15,0-35-15,-1 35 16,1-17 0,0-1-16,-1 1 15,-17 0-15,18-18 0,-1 35 16,1-17-16,0-18 15,-1 35-15,1-18 16,0 19-16,-1-36 16,1 17-16,0 1 15,-1 0-15,1-1 0,17 19 16,-17-36-16,-18 17 16,17 1-16,19 17 15,-19-17-15,1-1 0,0 1 16,-1 0-16,19 17 15,-1-17-15,-18-1 16,19 19-16,-19-36 16,19 35-16,-1-18 15,0 19-15,-17-19 16,35 19 0,-36-36-16,1 17 0,17 1 15,-17 0-15,17-1 16,-17 1-16,35 17 15,-36-17-15,19-1 16,-19 1-16,19 0 0,-1-1 16,-17-17-1,-1 18-15,1-18 0,17 18 16,-17-1-16,17 1 16,0-18-16,-17 17 0,0-17 15,-1 18-15,36 0 16,-35-18-16,-1 0 15,19 17-15,-19-17 0,36 18 16,-35-18-16,-1 18 16,19-18-16,-19 0 0,1 17 15,35-17-15,-35 18 16,-1-18-16,1 18 0,35-18 16,-36 0-1,1 17-15,0-17 16,-1 0-16,1 18 0,17-18 0,1 0 15,-19 18-15,1-18 16,35 0 0,-36 0-16,1 0 0,17 17 15,-17-17-15,0 0 0,34 18 16,-34-18-16,0 17 16,17-17-16,18 18 15,-35-18-15,17 0 0,-17 0 16,17 0-16,35 0 15,-52 0-15,17 0 16,1 18-16,-1-18 0,35 0 16,-52 0-1,17 17-15,36-17 0,-36 0 16,36 18 0,-36-18-16,18 0 15,-18 18-15,36-18 16,-36 0-16,0 0 0,1 17 15,16-17 1,-16 18-16,-19-18 0,19 0 16,-1 18-16,18-18 15,-18 17-15,0-17 0,1 18 16,-19-18-16,54 0 16,-36 17-16,-17-17 0,17 0 15,0 0-15,18 18 16,-17-18-16,-19 0 15,18 0-15,18 18 16,-17-18-16,-19 0 16,19 0-16,-19 0 0,18 0 15,-17 17-15,0-17 0,17 0 0,18 0 16,-35 0 0,35 0-16,-18 18 15,-18-18-15,1 0 16,17 0-16,-17 0 0,35 18 15,-35-18-15,-1 0 16,18 0-16,-17 0 0,17 0 16,-17 17-16,0-17 0,17 0 15,-17 0-15,-1 18 0,36-18 16,-35 0-16,-1 0 16,19 0-16,-1 18 15,-17-18-15,17 0 0,-17 0 16,34 0-1,-16 0-15,-1 17 16,-17-17-16,17 0 0,-17 0 16,17 0-16,18 0 15,-36 0-15,19 0 0,17 0 16,-36 0 0,18 0-16,-17 0 15,17 0-15,-17 0 0,0 0 0,35 0 16,-36 0-16,19 0 15,-19 0-15,18 0 16,1 0-16,-19 0 16,1 0-16,35 18 15,-35-18-15,17 0 0,0 0 16,18 0 0,-18 0-16,1 0 0,-19 0 15,18 0-15,1 0 0,17 0 16,-36 0-16,19 0 15,-19 0-15,1 0 16,0 0-16,-1 0 16,1 0-16,-1 0 15,19 17 1,-19-17-16,1 0 16,0 0-16,-1 0 15,1 0-15,17 0 16,-17 0-16,-1 18 15,1-18 1,0 18-16,35-1 16,-36-17-16,19 0 0,-1 18 15,18-18-15,-18 0 16,0 0-16,1 0 0,-1 0 16,0 0-16,18 0 15,-35 0-15,-1 0 16,1 18-16,-18-1 31,18-17 0,-1 0 1,1 0-32,0 0 62</inkml:trace>
  <inkml:trace contextRef="#ctx0" brushRef="#br1" timeOffset="96609.28">12629 15381 0,'0'0'15,"0"-18"1,36 18-1,-19-17-15,54-1 16,-36 18-16,0 0 16,1-17-16,17 17 15,-36 0-15,19 0 16,-36-18-16</inkml:trace>
  <inkml:trace contextRef="#ctx0" brushRef="#br1" timeOffset="96803.54">12806 15046 0,'17'71'15,"-34"-142"-15,34 212 0,1-17 16,-18-54-16,18 54 16,-18-54-1,0-35-15,17 18 0,1-17 16,-18-19-16,18-17 15,-1-35-15</inkml:trace>
  <inkml:trace contextRef="#ctx0" brushRef="#br1" timeOffset="97143.05">13070 15011 0,'0'0'15,"36"141"-15,-36-71 0,17 19 16,1 34-16,-18-70 16,18 0-16,-18-18 0,0 0 15,0-17-15,0 0 16,17-18-16,-17-18 16,0-17-16,0-36 15,0 36-15,0 0 16,0 17-16,0 0 0,18 1 15,-18 34 1,18 19 0,-1-1-16,1 0 15,17 18-15,-17-35 16,17 17-16,-17-17 16,-1-18-16,1 0 15,0 0-15,-1 0 0</inkml:trace>
  <inkml:trace contextRef="#ctx0" brushRef="#br1" timeOffset="97455.74">13370 15540 0,'36'53'16,"-72"-106"-16,89 123 0,-18-52 0,18-18 15,-17 0-15,17 0 16,-36-18-16,1 1 15,-18-1-15,0 1 0,0-1 16,-18-17 0,1 17-16,-36 0 15,17 18-15,-17 0 16,36 0-16,-1 18 16,18 17-16,-17-17 0,17 0 0,0 17 15,35 18 1,-18-36-16,54 19 15,-36-19-15,1-17 0,-19 18 16,54-18-16,-36 0 16</inkml:trace>
  <inkml:trace contextRef="#ctx0" brushRef="#br1" timeOffset="97723.45">13723 15558 0,'-18'17'15,"18"18"1,0-17-16,18 17 16,-18-17-16,35 35 15,-17-35-15,17-18 16,-17 0-16,17 0 16,-17-18-16,-1 0 15,-17 1-15,0-19 0,-17-17 16,-1 36-16,1-36 15,-1 53-15,-17-18 16,17 18 0,36 18-1</inkml:trace>
  <inkml:trace contextRef="#ctx0" brushRef="#br1" timeOffset="97926.99">14005 15646 0,'0'0'16,"-17"0"0,17-18-16,-18-17 15,18 17-15,0 1 16,0-19-16,18 19 16,-18-1-16,17 18 15,1 0 1,0 0-16,-18 18 0,35-1 15</inkml:trace>
  <inkml:trace contextRef="#ctx0" brushRef="#br1" timeOffset="98372.14">14129 15505 0,'0'35'16,"0"0"-16,0-17 0,0 52 15,0-34 1,17-19-16,19 19 16,-19-19-16,19 1 15,-19-18-15,19-35 16,-36 17-16,17-35 16,1 35-16,-18 1 15,0-1-15,0 0 0,0 1 16,0 34-1,17 19-15,-17-1 16,0 0-16,0 18 16,18 0-16,-18 0 0,0 53 15,18-53-15,-18-18 16,0 0-16,0-17 0,-36 17 16,36-17-16,-35-18 15,18 0-15,-1-18 16,-17-35-1,35 18-15,0 0 0,35-53 16,0 52-16,0 1 16,1-18-16,52-17 15,-35 34-15,0 1 0,17 0 16,-52 17-16,0 18 16</inkml:trace>
  <inkml:trace contextRef="#ctx0" brushRef="#br0" timeOffset="111516.9">11994 12965 0,'-17'0'0,"17"17"15,17 1 1,-17 0-16,18 17 16,-18-18-16,18 19 15,-18-19-15,0 1 0,0 0 16,-18-36 15,-17-35-15,17 18-16,18 0 0,-17-54 15,-1 54-15,18-18 16,18 35-16,-1-17 16,1 18-16,17 17 15,-17 17-15,35 1 16,-36-1-16,36 19 16,-35-19-16,-1 19 15</inkml:trace>
  <inkml:trace contextRef="#ctx0" brushRef="#br0" timeOffset="112191.82">12277 13018 0,'0'0'0,"17"0"15,1-18 1,17 18-16,-35-18 15,36 1-15,-36-1 16,17 0-16,-34 1 16,-1 17-1,-17 0-15,17 0 0,0 17 16,-17 19-16,17-19 16,18 1-16,-17 0 15,17-1-15,17 1 0,19 17 16,-1-17-16,-17-18 15,17 17-15,35-17 16,-34 0-16,-1 0 16,0 0-16,-17 0 0,0-17 0,-1 17 15,1-18-15,-18-17 16,0 17-16,0 1 16,0-1-16,-18 18 15,18-18-15,-17 18 16,-1 18-16,0 17 15,18-17-15,0 17 16,18-17-16,0 17 16,-1-35-16,1 0 15,-1 0-15,19 0 16,-19-18-16,1 1 0,-18-1 16,0-17-16,0 17 15,-18 1-15,18-1 16,-17 0-16,17 36 15,0 17 1,0-17-16,17-1 0,19 36 16,-19-35-1,19-18-15,-19 18 0,18-18 16,-17 0-16,0 0 0,17 0 16,-17-18-16,-1 0 15,-17-17-15,-17 17 16,17-17-16,-18 0 0,0 0 15,-17-54 1,17 36-16,1 1 0</inkml:trace>
  <inkml:trace contextRef="#ctx0" brushRef="#br0" timeOffset="112347.72">12753 12594 0,'18'71'0,"-36"-142"0,0 54 0,18-1 16,18 36-16,0 17 16,-1 0-1,1 18-15,-18 0 0,35 35 16,-17-35-16,-18 0 15,17 0-15,1-18 0,0 0 16,-1 18-16,1-35 16,0-18-16,-1 0 15</inkml:trace>
  <inkml:trace contextRef="#ctx0" brushRef="#br0" timeOffset="112491.99">13070 12965 0,'0'17'16,"0"-34"-16,18 52 0,-18 0 16,0-17-16,18-1 15,-18 1-15,35 0 16,-17-18-16</inkml:trace>
  <inkml:trace contextRef="#ctx0" brushRef="#br0" timeOffset="112619.92">13053 12823 0,'0'0'15,"0"-17"-15,17 17 16,1 0 0</inkml:trace>
  <inkml:trace contextRef="#ctx0" brushRef="#br0" timeOffset="112764.62">13229 12929 0,'35'0'15,"-70"0"-15,88 0 0,0 0 16,-35 0-16,17-17 16,-35-1-16,18 18 15,-18-18-15</inkml:trace>
  <inkml:trace contextRef="#ctx0" brushRef="#br0" timeOffset="112964.15">13282 12629 0,'0'0'15,"0"53"-15,0-17 0,0 17 0,0 17 16,0-17-1,18 0-15,-18-18 0,0 18 16,0-18-16,35 36 16,-17-53-16,-1-1 0,1-17 15</inkml:trace>
  <inkml:trace contextRef="#ctx0" brushRef="#br0" timeOffset="113380.81">13511 12982 0,'0'36'16,"0"-19"-16,-17 1 16,34 35-1,-17-36-15,36 1 16,-19 0-16,19-18 16,-19-18-16,1 0 15,0 1-15,-1-19 16,-17 19-16,18-1 0,-1 1 15,-17 34 1,18 18 0,0 1-16,-1 52 15,1-53-15,-18 18 0,0-18 16,0 18-16,0 18 16,-18-36-16,1 0 15,-1-17-15,-35 17 16,-17-17-16,52-36 15,0 1-15,18-1 0,0-17 16,18-36 0,17 18-16,53-35 15,-35 35-15,53-17 16,-53 34-16,-18 1 16,-17 17-16,0 18 0</inkml:trace>
  <inkml:trace contextRef="#ctx0" brushRef="#br0" timeOffset="118715.46">11465 12400 0,'0'0'0,"18"0"31,0 18-15,-18-1-16,17-17 0,1 18 16,-1 0-16,1-1 15</inkml:trace>
  <inkml:trace contextRef="#ctx0" brushRef="#br0" timeOffset="118842.31">11624 12400 0,'0'18'16,"0"-36"-16,0 53 16,18-17-16,17 0 15</inkml:trace>
  <inkml:trace contextRef="#ctx0" brushRef="#br0" timeOffset="119443.54">14023 12453 0,'0'18'16,"-18"-1"-1,18 1 1,-17 17-16,-1 1 15,18-19-15,0 1 16,18-18-16</inkml:trace>
  <inkml:trace contextRef="#ctx0" brushRef="#br0" timeOffset="119576.89">14217 12506 0,'-18'35'15,"1"-17"-15,-1 0 0,0 34 16,18-34 0,0 0-16</inkml:trace>
  <inkml:trace contextRef="#ctx0" brushRef="#br0" timeOffset="142266.31">20937 9895 0,'18'0'62,"-18"18"-46,0 0-1,18-18 1,-18 17 0,17 1-1,-17 0-15,18-18 16,-18 17-1,18 1-15,-18 0 16,17-1 0,-17 1-1,18-1-15,-18 1 16,0 0 0,17-18-16,-17 17 0,0 1 15,18 0-15,-18-1 16,18 1-16,-18 0 15,17-1 1,-17 1-16,0-1 0,0 1 16,18 0-1,-18-1-15,0 1 0,18-18 16,-18 18-16,0 17 16,17-17-16,-17-1 0,0 1 15,18 0 1,-18-1-16,0 1 0,18-18 15,-18 17-15,0 19 16,17-19-16,-17 1 16,0 0-16,18 17 15,-18-17-15,0-1 16,0 18-16,18-17 0,-18 17 16,0-17-1,17 0-15,-17-1 0,18 19 16,-18-19-16,0 1 0,17 17 15,1-17-15,-18-1 16,18 19-16,-18-19 16,17 1-16,-17 0 0,18-1 15,0 19 1,-18-19-16,17 1 0,-17-1 16,18 36-16,0-35 15,-18 0-15,17-1 16,-17 1-16,18 0 0,-1 17 15,-17-18-15,18 19 16,0-19 0,-18 1-16,17 0 15,-17-1-15,18-17 0,-18 18 0,18 17 16,-1-17 0,-17-1-16,18 1 0,-18 0 0,18-1 15,-1 1 1,-17 0-16,18-1 0,-18 1 15,17-18-15,1 35 16,0-17-16,-18 0 0,17-1 16,1 1-16,0-1 15,17 36 1,-17-35-16,-1 0 0,1 17 16,0-17-16,17 34 15,-18-34 1,1 0-16,0-1 0,-1 1 15,1 17-15,0-17 0,-1 0 16,19 17-16,-19 0 16,36 0-16,-35-17 15,-1 17-15,1-17 16,0 0-16,-1-1 0,1 19 0,17-1 16,-17 0-1,-1-17-15,1 17 0,0-17 16,-1-1-16,19 36 15,-19-18-15,19-17 0,-19 0 16,1 17-16,0-17 0,17 35 16,-18-36-1,1 1-15,35 35 16,-35-36-16,-1 1 0,19 35 16,-19-35-16,1-1 15,-1 19-15,1-19 0,0 1 16,17 35-1,-17-36-15,17 19 16,-17-19-16,17 36 16,-18-35-16,19 35 15,-19-36-15,19 19 16,-19-19-16,1 1 16,0 0-16,-1-1 0,1 1 15,0-1-15,-1 19 16,1-19-16,-1-17 0,1 18 15,0 0-15,17 17 16,-17-17-16,17 17 16,-17-17-16,-1-1 15,1 1 1,-1 17-16,1-17 16,17-1-16,-17 1 15,0 0-15,-1-1 16,1 1-16,0 0 15,-1-1-15,1 1 16,-1-18-16,1 17 0,-18 1 16,18 0-16,17-1 15,-17 1-15,-1 17 16,1-35-16,-18 18 16,35 17-16,-17-35 15,-18 18-15,18-1 0,-1 1 16,1-18-16,-1 35 15,1-17-15,0-18 0,-1 18 16,1-1-16,17 1 16,-17 0-16,0 17 15,-1-17-15,1-18 16,-1 17-16,1 1 0,0-18 16,-1 17-16,1 1 0,35 0 15,-35-1 1,-1-17-16,1 18 0,17 0 15,-17-1-15,17 1 16,-17 0-16,-1-18 0,1 17 16,35 1-16,-35-1 15,-1 1-15,1-18 0,17 18 16,18-1 0,-35 1-16,-1 0 0,19-18 15,16 35 1,-34-35-16,17 18 0,-17-1 0,0-17 15,17 18-15,-17-1 0,34 1 16,-16 0-16,-1-18 16,-17 17-16,35 1 15,-36 0-15,19-1 16,-1 1 0,0 0-16,-17-1 0,17-17 0,-17 18 15,-1 0-15,36-1 16,0 1-1,-18-1-15,-17 1 0,17-18 16,36 35-16,-54-35 16,19 18-16,-1 0 0,0-18 15,18 17 1,-17 1-16,-19 0 0,18-18 16,1 17-16,17 1 15,-18-1-15,0-17 0,-17 18 16,17-18-16,18 18 15,-18-1-15,1-17 0,-19 18 16,18-18-16,18 18 16,-17-1-16,34 1 15,-52-18-15,17 0 16,0 18-16,1-18 0,-19 17 16,54-17-1,-36 18-15,-17-18 0,17 0 16,0 17-16,-17-17 0,53 18 15,-54-18-15,18 0 16,-17 18-16,53-18 16,-54 0-16,19 17 0,-19-17 15,1 0-15,35 18 16,-36-18-16,1 0 16,17 18-16,-17-18 0,35 0 15,-35 0-15,34 17 16,-16-17-16,-1 0 15,-17 0-15,52 18 16,-35-18-16,1 0 16,17 18-16,-18-18 15,0 0-15,36 0 16,-36 0-16,-17 17 0,52-17 16,-52 0-1,17 0-15,0 18 0,-17-18 16,17 0-16,36 18 15,-36-18-15,18 0 16,-18 17-16,36-17 16,-36 0-16,1 18 0,-1-18 15,-18 0-15,19 17 16,-1-17-16,-17 0 0,35 18 16,-18-18-16,-18 18 15,54-1 1,-53-17-16,17 18 0,18-18 15,-36 0-15,19 18 0,-19-18 16,36 17 0,-35-17-16,0 18 0,35-18 15,-36 0-15,18 18 16,-17-18-16,0 0 0,17 0 16,18 17-1,-35-17-15,17 0 16,0 18-16,-17-18 0,-1 0 15,19 0-15,-1 17 16,-17-17-16,-1 0 0,1 0 16,-1 0-1,-34-17 32,-1 17-47</inkml:trace>
  <inkml:trace contextRef="#ctx0" brushRef="#br0" timeOffset="213071.64">26917 15469 0,'18'-17'32,"-1"17"-17,-17-18 1,0 36 15,18-18-15,0 0-1,-1 0 1,1 0-16,-1-18 16,1 18-1,0 0-15,-1 18 16,1-18-16,-18 17 15,35 1-15,-17-18 16,17 18 0,0-18-16,-17 0 15,17 0-15,-17 0 16,0 0-16,17 0 0,-17 0 16,-1 0-16,36 0 15,-35 0-15,35 0 16,-18 17-16,-17-17 0,52 0 15,-35 0 1,1 0-16,34 18 16,-34-18-16,-19 0 0,18 0 15,-17 0-15,35 0 16,-35 0-16,17 0 0,-17 0 16,-1 0-16,36 18 15,-35-18-15,-1 0 16,19 0-16,-19 0 15,19 17-15,-1-17 16,-17 0-16,17 0 16,18 18-1,-36-18-15,19 0 16,-19 17-16,19-17 0,-19 0 0,36 0 16,-35 0-16,52 18 15,-52-18-15,17 0 16,-17 0-16,17 0 15,0 18-15,-17-18 0,35 0 16,-18 0-16,18 0 16,-35 0-16,52 17 15,-34-17-15,-1 0 16,0 0-16,18 18 16,-18-18-16,1 0 15,-1 18-15,18-18 16,-36 0-16,19 0 0,-19 0 15,19 0-15,-19 0 0,1 0 16,17 0-16,-17 17 16,17-17-1,-17 0-15,-1 0 16,-34 0 62,-18 0-62,17 0-16,0-17 15,-52 17-15,-19-18 16,37 18 0,-107-18-16,106 18 15,-35 0 1,35-17-16,-53 17 15,71 0-15,-18 0 16,17 0-16,-69-18 16,69 18-16,-17 0 0,-52 0 15,52 0-15,-35 0 16,35 0-16,17 0 16,-52 0-16,53 0 15,-36 18 1,36-18-16,0 0 0,17 0 15,-17-18-15,0 18 0,-18-18 16,35 18-16,-35-17 16,18 17-16,-18-18 15,35 18-15,-17-17 16,17 17-16,1 0 16,-19 0-16,19 0 0,-1 0 15,0 0-15,-17 0 16,18 0-16,-1 0 15,0 0-15,1 0 16,-1-18 0,0 18-16,1 0 15,-1 0 1,0 0 0,1 0-16,-1 0 15,1 0 1,-1 0-16,0 0 15,1 0 1,-1 0 31,0 0-16,36 0 0,0 0-15,-18-18-16,17 18 0,1 0 16,0 0-16,17 0 15,0 0-15,18 18 16,0-18-16,35 18 16,-35-18-16,18 0 15,-18 0-15,17 0 0,18 0 0,53-18 16,-70 18-1,-1 0-15,54 0 16,-71 0-16,0 0 0,0 0 16,0 18-16,35-1 15,-35 1-15,-18-18 0,18 17 16,-18-17-16,53 18 16,-52 0-16,-1-18 15,18 0-15,-18 0 0,53 0 16,-35 0-16,-17 0 15,-1 0-15,0 0 16,0 0-16,-17 0 0,53 0 16,-54 17-16,18-17 15,1 0-15,-1 0 16,-17 0-16,-1 0 16,1 0-16,0 0 0,-1 0 0,1 0 15,0 0 1,-1 0-16,1 0 47,-1 0-32,1 0 1,-36 0 46,1 0-46,-1 0 0,1 0-16,-19 0 15,1 0-15,17 0 16,-17 0-16,0 0 0,-1 0 0,-16 0 16,16-17-16,1 17 15,-18-18 1,18 18-16,17 0 0,1 0 15,-1 0-15,0 0 0,1 0 16,-19 0-16,1 0 16,17 0-16,-34 0 15,16 0-15,19 0 0,-19 0 16,19 0-16,-36-18 16,17 18-16,19 0 15,-18 0-15,17 0 0,-17 0 16,-1 0-1,19 0-15,-19 0 0,19 0 16,-18 0 0,17 0-16,-35 0 15,35 0-15,-35 0 16,36 0-16,-1 0 16,-17 0-16,17 0 0,1-17 0,-19 17 15,19-18 1,-19 18-16,19-17 15,-19 17-15,19 0 16,-1 0-16,-17-18 16,17 18-16,1 0 0,-1 0 15,-35 0 1,0 0-16,36 0 16,-19 18-16,1-18 0,0 0 15,-1 0-15,1 0 0,-71-18 16,71 0-16,-71 1 15,53-1 1,0 0-16,18 18 16,-18-35-16</inkml:trace>
  <inkml:trace contextRef="#ctx0" brushRef="#br0" timeOffset="213722.9">27093 15487 0,'-17'0'15,"-1"0"-15,-35-18 16,36 18-16,-19-17 16,1 17-16,-53-18 15,52 18-15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0:24:16.87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24165 3669 0,'-17'-35'16,"34"17"-16,1-17 15,17 35-15,-17-18 16,52 18 0,-52 18-16,17 17 0,-17-17 15,0 17-15,-1 35 16,-17-34-16,0-1 0,-35 36 15,-36-1 1,54-52-16,-19-1 16,19 1-16,17 0 0,0-1 15,35 1 1,36-18-16,-18 0 16,-18 0-16,18 0 0,0 0 15,-18 0-15,0 0 0,-17 0 16</inkml:trace>
  <inkml:trace contextRef="#ctx0" brushRef="#br0" timeOffset="541.26">25329 3634 0,'-17'-18'15,"17"36"32,-18-1-47,1 1 16,-1 0-16,-17 34 15,35-16-15,-18-19 0,18 1 16,18 17-16,-1-17 0,1 0 16,52 17-1,-34-35-15,17 0 0,17 0 16,-17 0-16,-35-18 15,17 18-15,-17-17 16,-36 17 0</inkml:trace>
  <inkml:trace contextRef="#ctx0" brushRef="#br0" timeOffset="753.08">25471 3739 0,'0'53'15,"0"-106"-15,0 124 0,0-36 0,0 36 16,0-36-16,0 0 16,0 1-16,17-1 0,1 18 15,-1-35-15,1-1 16</inkml:trace>
  <inkml:trace contextRef="#ctx0" brushRef="#br0" timeOffset="1418.28">26405 3598 0,'-17'-17'16,"-18"52"-16,-1 0 15,19 18-15,-36 53 16,53-53-16,-18 0 0,18 0 16,35 35-1,1-53-15,-1-17 0,0 17 16,0-35-16,18 18 0,-17-18 16,-1-18-16,18-17 15,-53 17-15,0-17 0,0 0 16,-18-1-16,-17 1 15,0 17-15,-89-34 16,89 52-16,0 0 16</inkml:trace>
  <inkml:trace contextRef="#ctx0" brushRef="#br0" timeOffset="1812.7">27217 4022 0,'0'0'0,"17"0"16,1 0 0,0 0-16,17-18 15,-17 18-15</inkml:trace>
  <inkml:trace contextRef="#ctx0" brushRef="#br0" timeOffset="1958.51">27570 4004 0,'17'0'15,"1"0"-15,0-18 16,34 1-16</inkml:trace>
  <inkml:trace contextRef="#ctx0" brushRef="#br0" timeOffset="2071.04">27852 4022 0,'0'0'31,"17"0"-31,-17-18 0,0 0 16</inkml:trace>
  <inkml:trace contextRef="#ctx0" brushRef="#br0" timeOffset="13386.49">7355 10125 0,'18'0'47,"0"0"-32,17 17-15,-17-17 0,17 18 16,0 0 0,-17-18-16,17 17 0,-17 1 15,-1-18-15,1 0 16,-18 18-16,18-36 15</inkml:trace>
  <inkml:trace contextRef="#ctx0" brushRef="#br0" timeOffset="13565.67">7567 10019 0,'-18'0'0,"18"18"16,-17-18-16,-36 52 15,35-16-15,1-19 0,-1 19 16,0-1-16,1-17 16,17 17-16,0-18 0,17 1 15</inkml:trace>
  <inkml:trace contextRef="#ctx0" brushRef="#br0" timeOffset="13828.5">8026 9825 0,'0'0'15,"-18"0"-15,18 18 16,-18 17-16,1 0 15,17 18-15,0-18 0,0 1 16,0-1-16,0 0 0,0 0 16,0 1-1,35 34-15,-17-52 16,-1-1-16</inkml:trace>
  <inkml:trace contextRef="#ctx0" brushRef="#br0" timeOffset="14289.18">7408 10583 0,'0'-17'15,"0"34"-15,18-34 16,53 34 0,-19-17-16,19 0 15,0 0-15,17 0 0,0-17 16,0 17-16,89-18 15,-107 18-15,-17 0 0,18-18 16,-36 18-16,0-17 16</inkml:trace>
  <inkml:trace contextRef="#ctx0" brushRef="#br1" timeOffset="99001.18">27464 13070 0,'17'-35'0,"-34"70"0,34-87 16,-17 34-1,-17 36 1,-1-1-16,-17 36 16,17-18-16,1 1 0,-1-1 15,18-17-15,-18 17 16,18-18-16,18 1 0,17-18 16,-17 0-16,-1-18 15,36-34 1,-35 34-16,0-35 0,-1 35 0,1-52 15,0 35-15,-18 17 16,0 0-16,-36 18 16,1 0-1,0 53 1,17-35-16,0 17 0,1 0 16,17 1-16,0-1 0,0-17 15,0-1-15,17 1 0,19-1 16,-19-17-16,1 0 15,0-17-15,-1-1 0,1 1 16,0-36 0,-18 35-16,-18-17 0,0-18 15,1 35-15,-1 1 16,0 17-16,-17 17 16,17 18-16,18-17 15,-17 53 1,17-1-16,17-52 15,1-1-15,17 1 0,18 0 16,-35-18-16,0-18 16,17 0-16,-35 1 0,18-18 15,-18-1 1,0 1-16,-36-36 16,19 54-16,-19-18 0,-17-1 15,36 36-15,-19 18 16,19 0-16,-18 34 15,17-16-15,18-1 16,18 0-16,-1 1 0,1-19 16,17 1-16,18-1 15,-35-17-15,17 0 0,-17-17 16,-1 17-16,1-35 16,-18-1-16,0 19 0,-35-54 15,-1 53 1,1 1-16,0-1 0,17 18 0,-52 18 15,52-1 1,0 1-16,1 17 0,17 18 16,0-17-1,17-19-15,36 18 16,-35-17-16,17-18 0,-17 0 0,17-18 16,-17 1-1,-18-18-15,0-18 16,0 17-16,-18 1 15,0 0-15,1 0 0,-19 17 0,19-17 16,-18 17-16,17 18 0,-17 18 16,17-1-1,18 19-15,0-1 0,0 0 16,35 0-16,-17 1 0,70 17 16,-53-36-16,1-17 15,-19 0-15,19 0 16</inkml:trace>
  <inkml:trace contextRef="#ctx0" brushRef="#br2" timeOffset="191706.41">29616 16104 0,'0'-53'16,"0"36"-16,-18-19 0,0 19 15,18-1-15,-52-17 16,34 17-16,-17 18 15,-36 18-15,36 17 16,-1 0-16,1 1 0,18 17 16,-1-18-16,18 36 15,0-36-15,35-18 0,-17 1 16,35 0-16,35-18 16,-35-18-16,0 0 15,-18 1-15,0-18 0,1 17 16,17-53-1,-36 36-15,-17 0 0,-35-1 16,0 19-16,-1 17 0,-69 0 16,52 35-1,0-17-15,0 17 16,17 0-16,1 18 0,18-17 0,17 16 16,17-34-16,1 0 15,17-1-15,18-17 0,0 0 16,70-17-1,-70-19-15,-17 19 0,-1-18 16,-17-1-16,-18-17 16,0 18-16,-36 0 0,19-1 15,-19 19-15,-52 17 16,35 0-16,0 35 16,18-17-16,0 17 0,-1 53 15,19-52-15,17-1 16,17 0-16,19-17 0,52 17 15,-35-17-15,0-18 16,35-18 0,-35 0-16,-35 1 0,-1-19 15,1 19-15,-18-18 0,0 17 16,-35-35-16,-1 35 16,-17 18-16,18 0 0,-53 18 15,17 17 1,36-17-16,17 17 0,1-17 15,17 35 1,17-36-16,1 1 0,17-18 16,54 18-1,-54-36-15,0 0 0,-17 1 16,-1-1-16,1 0 0,0-17 0,-36-18 16,18 36-1,-18-1-15,-17 0 0,-18 18 16,18 18-16,0 0 15,-1 17-15,1 53 16,35-70-16,18 35 16,17-36-1,0-17-15,18 18 16,-18-36-16,1 1 0,-19-1 16,19-17-16,-36-1 15,0-16 1,-18 34-16,0 0 0,1 1 15,-19 17-15,19 0 0,-1 0 16,-35 17-16,36 19 16,17-19-16,-18 1 15,18 17-15,0-17 0,18-1 0,-1 1 16,1-18 0,0 0-16,17 0 0,0-35 15,-17 17-15,-1-17 16,-17 0-16,0-1 15,-17 19-15,-1-19 0,-17 19 16,17-1-16,-17 18 0,-36 0 16,54 18-16,-19-1 15,19 19-15,-1-1 16,0-17-16,18 17 0,18 0 0,0-17 16,52 17-16,-17-35 15,35-18 1,-52 1-16,-1-1 0,0 0 15,-17-34-15,-18 16 16,0 1-16,-18 17 0,-17-17 16,17 17-16,-35 18 0,18 0 15,0 0-15,0 18 0,-36 53 16,53-36-16,1 0 16,-1 0-16,18 1 15,18-19-15,17 19 0,53-1 16,-35-35-1,0 0-15,0-18 0,-18 1 0,1-19 16,-36 19-16,0-1 16,-53-35-1,17 53-15,-17-17 16,1 17-16,-1 17 0,0-17 0</inkml:trace>
  <inkml:trace contextRef="#ctx0" brushRef="#br1" timeOffset="-211890.28">24324 10248 0,'0'0'0,"0"18"0,-18 35 16,18-36-1,18 19-15,-18-19 0,18 1 16,-1 17 0,1-17-16,0-18 0,-1 0 15,-17-18-15</inkml:trace>
  <inkml:trace contextRef="#ctx0" brushRef="#br1" timeOffset="-210807.47">24271 10195 0,'0'0'0,"0"-17"0,18 17 16,52 0-1,-17 0-15,0 0 16,0 0-16,88-18 15,-70 18-15,87 0 16,-69 0-16,-1 0 16,0 0-16,0 0 0,89 0 15,-72 0-15,1-18 16,18 18-16,-18 0 0,35-17 16,123 17-1,-123 0-15,1 0 0,-1 0 16,141 0-16,-141 17 15,0-17-15,0 0 0,0 18 16,-17-18-16,17 0 0,123 0 16,-122 0-16,-19 0 15,106-18 1,-17 18-16,-106-17 16,-18 17-16,71 0 15,-89 0-15,1 0 0,-1 0 16,36 0-1,-53 0-15,0 0 0,-18 0 16,1-18-16,-19 18 0,19 0 16,-19-18-16,1 18 15,0 0 1,-1 0 0,18 0-16,-17 0 15,17 0-15,1-17 0,34 17 16,-35 0-16,1-18 15,-1 18-15,0 0 0,18 0 16,-17 0-16,-1 0 16,-18 0-16,1 0 15,35 0-15,-35 0 16,-1 18-16,1-18 16,0 0-1,-18 17 16,17-17-31,1 18 16,-1 0-16,-17-1 16,18 1-16,-18 17 0,0 36 15,0-36-15,18 18 16,-18-18-16,0 18 16,0 0-16,0 0 0,17 0 15,-17 0-15,18 0 0,0 88 16,-1-71-16,-17 1 15,36 88 1,-19-89-16,-17 19 0,18-1 16,-1 88-16,1-105 15,0 17-15,-1 88 16,1-88-16,-18 1 0,0-1 16,18 88-16,-18-88 15,0 1-15,0 16 0,0 72 16,0-89-1,0 0-15,0 0 16,0 106-16,0-105 0,0 105 16,0-106-16,0 0 15,-18 18-15,0 88 16,1-106-16,-1 18 16,0-18-16,1 0 0,-1 1 15,1 87-15,-1-88 16,0 0-16,1 1 0,-1-1 15,0 0-15,1 71 16,-1-89-16,0 71 16,18-70-16,18-1 15,-18 1-15,18 0 0</inkml:trace>
  <inkml:trace contextRef="#ctx0" brushRef="#br1" timeOffset="-210601.15">30480 16175 0,'0'0'0,"0"35"0,0-17 15,0-1-15,-18 19 0,18-1 16,0-17-16,-17-18 16,34 17-16,-17-34 47,-17 17-32,17-18-15,-18 18 0,18-18 16,-18 1-16,1-1 15,17-17-15,-35 17 0</inkml:trace>
  <inkml:trace contextRef="#ctx0" brushRef="#br1" timeOffset="-208727.69">25153 10001 0,'-18'-35'16,"36"70"-16,-53-88 0,17 53 0,18-17 15,-17-1-15,17 0 16,-18 1-16,18-1 16,18-17-1,-18 17-15,0 1 0,0-1 16,17 0 0,-17 36-1,0 0 1,0-1-16,0 1 0,0 0 15,18-18-15,17 17 16,-17-17 0,17 0-16,36 0 15,-36-17-15,18 17 0,-18 0 16,18 0-16,0 0 16,-18 0-16,18 0 0,-18 17 15,18-17-15,-17 18 0,-1-18 16,0 17-16,18-17 0,35 0 15,18 0 1,-35 0-16,-1-17 16,1 17-16,-1-18 0,18 18 15,1-17-15,-1 17 0,88-18 16,-70 18-16,-18 0 16,124 0-16,-124 0 15,18 0-15,0 0 0,0-18 16,-18 18-16,18 0 0,-1 0 15,-16-17-15,122 17 16,-105 0-16,0-18 16,88 18-16,-88 0 15,106 18-15,-107-18 16,1 0-16,0 0 16,0 0-16,17 0 0,-17 0 0,0 0 15,106 0 1,-124 0-16,18 0 0,-18 0 15,88-18-15,-88 18 16,1 0-16,-19 0 0,142 0 16,-106 0-1,-53 0 1,35 0-16,-35 0 16,35 0-16,-70 0 15,17-18-15,-18 18 0,1 0 16,0 0-16,-36 0 31,0 0 0,18 18-15,0 0 0,0 17-1,0-17-15,-17-1 16,17 18-16,-18 18 15,1-17-15,17 17 0,0-1 16,-18 54 0,18-53-16,0 18 0,-18-1 15,18 71-15,0-70 16,0 17-16,0-17 0,0 17 16,0 0-16,18 0 0,-18 89 15,0-89-15,-18 18 16,18-18-16,0 106 15,-17-106-15,17 18 0,-18 88 16,0-88 0,1 0-16,17 0 0,-18-18 15,0 123-15,18-105 16,-17 88 0,17-88-16,0 0 0,0-18 15,0 106-15,0-88 16,0 0-16,0-18 0,17 106 15,-17-88-15,0-18 16,0 18-16,0-18 0,-17 0 16,-1 89-1,18-89-15,0 0 0,0-17 16,-17-1-16,17 89 16,0-89-16,0-17 0,17 18 15,-17-18-15,18 35 16,-1-53-16,-17 1 0,18-1 15,-18 18 1,18-36-16,-18 1 16,0 0-16,0-1 0,-18-17 15,0 0 1,1 0 0,-1-17-16,1 17 15,-19 0-15,19 0 0,-19 0 16,19 0-16,-36 0 0,-35 0 15,17 0-15</inkml:trace>
  <inkml:trace contextRef="#ctx0" brushRef="#br1" timeOffset="-206773.49">29528 18415 0,'0'18'16,"17"-18"-1,36 0 1,-18 0-16,18 0 16,0 0-16,53-18 0,-53 18 15,0 0-15,-18 0 0,18 0 16,-35 0 0,-36 0-16,0 0 0</inkml:trace>
  <inkml:trace contextRef="#ctx0" brushRef="#br1" timeOffset="-164343">16457 9825 0,'0'0'16,"-53"0"-16,36 0 15,17-18-15,17 1 16,1-1-16,17 0 16,18 1-16,0 17 0,0-18 15,0 18-15,0 0 0,17 35 16,-52-17 0,0 0-16,-18-1 0,0 19 0,-53 16 15,35-34 1,-35 35-16,35-35 15,18-1-15,0 1 0,18 0 16,0-1 0,-1 1-16,54-1 0,-36-17 15,-17 18-15,-1 0 16,1-1-16,-36 1 16,1 0-16,-54 35 15,36-36-15,0 1 16,-1-1-16,1 1 0,0 0 0,17-18 15,18 17 1</inkml:trace>
  <inkml:trace contextRef="#ctx0" brushRef="#br1" timeOffset="-163985.32">17039 9754 0,'0'0'0,"18"0"0,17-17 16,-17 17-16,-1 0 0,19 0 15,34 0 1,-52 17-16,17 1 0,-17 0 15,-1-1-15,-17 19 0,0-1 16,-35 71-16,0-53 16,-18 35-16,35-53 15,1-17-15,-1 35 16,18-36-16,35 1 16,1-1-16,-1-17 15,53 0-15,-53 0 16,1 0-16,-1 18 0,-17-18 15</inkml:trace>
  <inkml:trace contextRef="#ctx0" brushRef="#br1" timeOffset="-163064.06">18098 9913 0,'17'0'47,"36"18"-31,0-1-16,-18-17 0,36 18 15,70 0-15,-71-18 16,36 0-16,88-18 16,-88 18-16,0-18 15,-18 18-15,-17-17 0,-1 17 16,-17 0-16,0-18 15,-35 18-15,-18-18 16,-53 18-16,35-17 16,-17 17-16,-36-18 15</inkml:trace>
  <inkml:trace contextRef="#ctx0" brushRef="#br1" timeOffset="-162829.55">19138 9719 0,'0'0'16,"35"0"0,-17 18-16,0-18 0,52 17 15,-17 1-15,0 0 16,53-1-16,-53 1 16,0 0-16,-18-1 15,-17 1-15,-18-1 0,0 36 16,-36-35-16,1 17 15,-18-17-15,-53 35 16,54-36-16,-1 19 0,0-19 16</inkml:trace>
  <inkml:trace contextRef="#ctx0" brushRef="#br1" timeOffset="-161674.42">20214 9754 0,'18'0'16,"-1"0"-16,54 0 15,-36 0-15,18 0 16,-18-17-16,18 17 16,-17 0-16,-1 0 0,0 0 0,-17 0 15,0 0-15,-18 17 16</inkml:trace>
  <inkml:trace contextRef="#ctx0" brushRef="#br1" timeOffset="-161523.62">20285 9931 0,'0'0'16,"53"17"-16,-18-17 0,18 0 15,-18 0-15,71 0 16,-53 0-16,-35 0 16,-1 0-16</inkml:trace>
  <inkml:trace contextRef="#ctx0" brushRef="#br1" timeOffset="-161323.78">20426 9631 0,'0'0'0,"-18"17"0,18 1 15,-35 70-15,35-35 16,0 18-16,0 35 15,18-53-15,-1-18 0,1 0 16,-1-17-16,1-1 0,0-17 16,-18-17-16</inkml:trace>
  <inkml:trace contextRef="#ctx0" brushRef="#br1" timeOffset="-161150.52">20532 9560 0,'0'0'16,"17"36"-16,-17 16 16,18 1-16,-18-17 0,18 70 15,-18-54 1,0 1-16,0 0 0,17 0 16,-17-18-16,18 1 0</inkml:trace>
  <inkml:trace contextRef="#ctx0" brushRef="#br1" timeOffset="-160740.29">21096 9631 0,'35'-88'15,"-70"176"-15,70-212 0,-35 89 0,0 17 16,-17-17-1,-1 18-15,-35 34 16,36 1-16,-19 52 16,19-17-16,-1 0 0,18 71 15,0-71 1,18 17-16,-1-17 0,-17-18 16,36 18-16,-19-17 0,1-19 15,-18 18-15,17-17 16,-17-36-16,-35 1 15,18-18-15,-1 17 16,-17-17-16,-1-1 16,1 1-16,17 17 15,36 1 1,53 17 0,17 0-16,-35 0 15,-18 0-15,0 0 0,1 0 16,17-18-1</inkml:trace>
  <inkml:trace contextRef="#ctx0" brushRef="#br1" timeOffset="-160478.29">21325 9507 0,'0'53'15,"0"-106"-15,0 142 0,0-37 0,0 54 16,18-53 0,-18 0-16,18-18 0,-18 18 0,35 18 15,-35-53 1,18 34-16,-1-52 15</inkml:trace>
  <inkml:trace contextRef="#ctx0" brushRef="#br1" timeOffset="-159993.99">21220 9931 0,'17'0'31,"-17"17"0,0 1-31,0 0 16,0-1-16,0 19 16,0-19-1,0 1 1</inkml:trace>
  <inkml:trace contextRef="#ctx0" brushRef="#br1" timeOffset="-159839.56">21167 9790 0,'0'-36'16,"17"19"-1,1 17 1,0 0-16,-1 0 0</inkml:trace>
  <inkml:trace contextRef="#ctx0" brushRef="#br1" timeOffset="-159609.93">21484 9807 0,'0'0'0,"18"0"16,-1 0-16,1 0 0,17 0 16,18 0-16,-17 0 15,-1-17-15,-18 17 0,1-18 16,-36 0-1</inkml:trace>
  <inkml:trace contextRef="#ctx0" brushRef="#br1" timeOffset="-159416.6">21555 9578 0,'17'53'0,"-34"-106"0,34 141 15,-17-53-15,18 36 16,-18-18-16,0-18 0,18 18 16,-18-18-16,17 1 15,-17-1-15,18 0 16,-18-17-16</inkml:trace>
  <inkml:trace contextRef="#ctx0" brushRef="#br1" timeOffset="-159010.49">21713 10001 0,'18'18'15,"0"-18"-15,-1 0 0,1 0 16,17-18-16,-17 18 0,0-17 16,17-19-1,-17 36-15,-18-17 0,0-19 16,-18 36-1,0-17-15,1 17 0,-1 0 0,-17 0 16,35 17 0,0 36-1,0-17-15,17-1 0,1 0 16,17 0-16,-17-17 16,17 0-16,-17-18 0,-1 0 15,1 0 1,-18-18-16,0-17 0,18 17 0,-18-35 15,0 18 1,0 0-16,0 17 0,17-35 16,1 36-16,0-1 15,17 18 1,-17 0-16,-1 18 16,1-18-16,-1 17 0,36 1 15,-35-18-15</inkml:trace>
  <inkml:trace contextRef="#ctx0" brushRef="#br1" timeOffset="-158771.86">22348 9807 0,'0'0'15,"-17"-17"-15,-18 17 0,-1 17 16,1 19 0,35-19-16,0 1 15,18 17-15,-1-17 0,1-1 16,17 1-16,-17 0 0,17-1 15,-17 1-15,-1 17 16,1-35-16,-36 35 16,1-17-1,-36-18-15,35 0 16,-35 0 0,36 0-16,-1 0 15</inkml:trace>
  <inkml:trace contextRef="#ctx0" brushRef="#br1" timeOffset="-158642.92">22701 10125 0,'0'0'15,"-17"-18"-15</inkml:trace>
  <inkml:trace contextRef="#ctx0" brushRef="#br1" timeOffset="-151607.93">20761 10901 0,'0'70'0,"0"-140"0,0 176 16,18-53-16,-18 52 16,0-69-16,17 17 15,-17-18-15,0-17 0,0-1 16,0-34 0,0-72-1,0 36-15,0 1 0,0-1 16,-17-53-16,17 53 15,0 18-15,17-1 16,-17 19-16,18-1 0,35 18 16,-36 18-16,19-1 15,-19 19-15,36 34 16,-35-17-16,0-18 16,-1 18-16,1 0 0,-18-18 15,17 1-15,-17-1 0,0 0 0,0 1 16,0-1-1,0-18-15</inkml:trace>
  <inkml:trace contextRef="#ctx0" brushRef="#br1" timeOffset="-150902.12">21467 11289 0,'0'-18'16,"-18"1"-1,0 17 1,-17 0 0,0 0-16,-1 17 15,19 1-15,-18 0 0,17-1 16,0 36-1,18-18-15,0-17 0,18 53 16,17-54 0,-17 1-16,17-1 0,0-17 0,18 18 15,0-18 1,-18 0-16,-17-18 0,0 18 0,-18-17 16</inkml:trace>
  <inkml:trace contextRef="#ctx0" brushRef="#br1" timeOffset="-150439.86">21396 10548 0,'35'0'31,"1"0"-16,-1 0-15,-18 0 16,1 0-16,17 0 16,-35 18-1</inkml:trace>
  <inkml:trace contextRef="#ctx0" brushRef="#br1" timeOffset="-150246.18">21431 10601 0,'0'0'16,"0"35"-16,0 1 0,0 16 15,18-34-15,0 35 16,-18-35-16,17-1 16,-17 1-16,18 0 0,-1-1 15,1-17-15,17 18 0,1-18 16</inkml:trace>
  <inkml:trace contextRef="#ctx0" brushRef="#br1" timeOffset="-149917.42">21696 10848 0,'0'0'16,"17"0"-16,1 0 15,17-35 1,1 17-16,-36 0 0,35-35 16,-35 36-16,0-1 15,0-17-15,-18 0 16,1 17-16,17-17 0,-18 17 16,0 0-16,1 18 15,17 18 1,0 17-16,0 1 15,17-1-15,1 0 0,0 36 16,-1-36-16,1-17 16,17 17-16,1-17 15,-1-18 1,-18 0-16</inkml:trace>
  <inkml:trace contextRef="#ctx0" brushRef="#br1" timeOffset="-149755.36">21996 10689 0,'35'18'15,"0"-18"1,1-18 0,-19 18-16,1-17 0,-1 17 15,-17-18 1</inkml:trace>
  <inkml:trace contextRef="#ctx0" brushRef="#br1" timeOffset="-149589.15">22066 10601 0,'0'53'0,"0"-106"0,18 141 15,-18-70-15,18 17 0,-18-17 16,17-1-16,1 1 15,-1-18-15,1 35 16,0-35-16</inkml:trace>
  <inkml:trace contextRef="#ctx0" brushRef="#br1" timeOffset="-149325.93">22260 10513 0,'0'17'16,"18"1"-1,-18 0-15,0-1 16,18 1-16,-18 0 16,0-1-16,0 1 0,17 0 15,-17-1-15,0 1 16,0-1-16,0 1 15,-17-18-15,34 0 32,-17-18-32</inkml:trace>
  <inkml:trace contextRef="#ctx0" brushRef="#br1" timeOffset="-148947.75">22384 10460 0,'17'0'15,"1"0"1,0 0 0,-1 0-16,1 0 0,0 0 15,-1 0-15,1 0 0,0 0 16,17 0-1,-35 18-15,0-1 16,17 36 0,-17-18-16,0 1 0,18 34 15,0-35-15,-1 36 16,1-53-16,0 35 16,-18-36-16,17-17 15,-17 18-15,-17-18 16,-1 0-1,0-18-15,1 18 0,-19 0 16,1 0 0,0 0-16,0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0:31:50.7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9119 11712 0,'0'18'31,"18"52"-31,0 54 16,-18-54-16,35 89 15,-35-88-15,18 70 16,-18-88-16,0 53 16,0-53-16,0-36 15,0 18-15,17-17 16,1 0-16,17-36 15,-35-17-15</inkml:trace>
  <inkml:trace contextRef="#ctx0" brushRef="#br0" timeOffset="251.98">9384 12118 0,'18'0'16,"-1"18"-1,18-1-15,1 1 0,-1 17 0,0-17 16,53 17 0,-52 0-16,-1-17 0,36 17 15,-54-17-15,19 17 16,-19-17-1</inkml:trace>
  <inkml:trace contextRef="#ctx0" brushRef="#br0" timeOffset="446.37">9843 12083 0,'-36'17'15,"72"-34"-15,-107 52 0,36-17 16,-1 17-16,19 0 0,-19 0 16,19 1-16,-1-1 0,1 0 15,-1 18 1,18-35-16,35-1 16,-17-17-16</inkml:trace>
  <inkml:trace contextRef="#ctx0" brushRef="#br0" timeOffset="883.99">10231 11712 0,'0'18'16,"0"17"0,0 0-16,0 1 15,0-1-15,0 18 0,0 0 16,0 17-16,-18-17 16,18 18-16,0-18 0,0 53 15,0-71-15,18 18 16,-1-36-16,-17 1 15,18-18-15,-1-18 16</inkml:trace>
  <inkml:trace contextRef="#ctx0" brushRef="#br0" timeOffset="1208.07">10495 12083 0,'18'17'31,"35"19"-16,-18-19-15,-17 1 16,17 17-16,35 0 16,-52-17-16,53 17 15,-54-17-15,1-18 16,0 0-16,-1 18 16,-17-36-1</inkml:trace>
  <inkml:trace contextRef="#ctx0" brushRef="#br0" timeOffset="2008.66">10848 11942 0,'-18'0'32,"1"52"-17,17-34 1,-53 53-16,35-18 16,-17 35-16,0-53 15,17 0-15,0 1 0,18-19 16,-17 1-16,17 0 0,-18-1 15,18 18 1,-18-35-16</inkml:trace>
  <inkml:trace contextRef="#ctx0" brushRef="#br0" timeOffset="2609.48">11324 11818 0,'0'-35'16,"0"70"-16,0-88 15,18 71 1,-18-1 0,17 19-16,1 52 15,0-35-15,-18 53 16,17-53-16,1 52 16,-18-69-16,18 34 15,-1-52-15,19 0 16,-19-18-16</inkml:trace>
  <inkml:trace contextRef="#ctx0" brushRef="#br0" timeOffset="3025.72">11836 11871 0,'-18'-35'15,"36"70"-15,-54-88 0,1 53 16,0 0-16,17 0 16,1 18-16,-19 35 15,19-18-15,-1 0 0,18 36 16,0-36-16,18-17 16,-1-1-16,1 1 0,35 0 15,-18-18-15,18-18 16,-18 0-16,-17-17 15,0 17-15,-1-17 16,-17 0-16,0 0 16,0 17-16,0 0 15,-17 18 1,34 0-16,-17 18 16,18 52-16,-18-17 15,35 53 1,-17-71-16,17 36 0,-17-36 15,17 1 1,-17-36-16,-1 17 16,1-34-16</inkml:trace>
  <inkml:trace contextRef="#ctx0" brushRef="#br0" timeOffset="3303.71">12224 11800 0,'0'0'0,"53"0"16,-18 0-16,-17 0 15,17 0-15,0 0 0,-17 18 16,-1-18-16,1 71 16,-18-36-16,-18 71 15,18-71-15,-17 18 0,17-18 16,0 0-1,17-17-15,1 0 16,0-18-16,35 0 16,-18 0-16,0 0 15,-17 0-15,-1 0 0,1 0 16</inkml:trace>
  <inkml:trace contextRef="#ctx0" brushRef="#br0" timeOffset="9271.98">9296 13458 0,'0'-17'16,"17"-1"-16,1 18 15,17 0-15,-17 0 0,70 18 16,-53-1 0,1 19-16,-1 17 15,-35-36-15,-18 36 16,1-17-16,-1-1 15,0 0 1,1-17-16,17-1 0,0 1 16,17 17-16,1-17 15,0 0-15,17-1 0,0 36 16,-35-35-16,18-1 16,-18 19-16,-53-1 15,35 0-15,-70 0 16,35-17-16,-17 0 15,34-18-15,19 0 16,17-18-16,17-17 16</inkml:trace>
  <inkml:trace contextRef="#ctx0" brushRef="#br0" timeOffset="9572.45">9737 13653 0,'35'0'16,"0"0"-1,1 0-15,34 0 0,-17 0 16,0 0-16,0 17 0,17 36 16,-52-35-16,-18 52 15,-18-34-15,-35 34 16,18-35-16,-35 18 15,34-17-15,19-1 16,34-18 0,54 1-16,-36-18 15,53 0 1,-35 0-16,-17 0 0,-1 0 16,0 0-16</inkml:trace>
  <inkml:trace contextRef="#ctx0" brushRef="#br0" timeOffset="10250.02">11395 13635 0,'0'-35'15,"0"70"-15,0-106 0,0 54 0,-18-19 16,18 19-16,-18-1 15,1 18-15,-18 0 16,17 18-16,-17 35 16,17 0-16,18 70 15,18-52 1,17 52-16,-17-70 16,17 35-16,-18-53 15,1 1-15,-18-19 16,-18-17-1,-34 0 1,16-17-16,19-1 0,-54-35 16,53 18-1,36 17-15,35 18 16,35 0 0,-35 0-16,-18 0 0,71 0 15,-71 0 1,1 0-16,-19 0 0,1 0 15,-18-17-15</inkml:trace>
  <inkml:trace contextRef="#ctx0" brushRef="#br0" timeOffset="10401.19">11695 13917 0,'0'35'16,"0"-70"-16,0 88 0,0-35 0,17-1 15,-17 1 1,18-18-16,0 0 16</inkml:trace>
  <inkml:trace contextRef="#ctx0" brushRef="#br0" timeOffset="10545.18">11695 13635 0,'17'0'32,"1"0"-17,0 18-15,-1-18 16</inkml:trace>
  <inkml:trace contextRef="#ctx0" brushRef="#br0" timeOffset="10818.77">11906 13406 0,'0'52'16,"-17"-16"-16,17 52 15,17-17-15,1 52 16,-18-52-16,35 52 16,-17-88-16,-1 1 15,1-1-15,0-18 0,-1 1 16,19 0-16,-19-36 16</inkml:trace>
  <inkml:trace contextRef="#ctx0" brushRef="#br0" timeOffset="10990.47">12171 13776 0,'0'0'16,"53"0"-16,-36 0 0,19 0 16,17-18-1,-18 18-15,-17 0 0,-1-17 16,-17-1-16</inkml:trace>
  <inkml:trace contextRef="#ctx0" brushRef="#br0" timeOffset="11184.56">12259 13511 0,'0'71'15,"0"-142"-15,0 177 0,18 0 16,-1-71-16,1 71 16,-18-71-16,18 18 15,-1-35-15,-17 17 0,36 1 16,-19-19-16</inkml:trace>
  <inkml:trace contextRef="#ctx0" brushRef="#br0" timeOffset="11541.09">12435 13952 0,'36'0'15,"-19"0"-15,1 0 16,0-17-16,-1 17 0,1-18 16,0 0-16,-18 1 15,0-1 1,-18 18-1,0 0-15,1 18 16,-1-1-16,18 19 16,0-1-16,18 0 15,-1-17-15,1 0 0,35-1 16,-36 1 0,1-18-16,0 0 15,-1 0-15,1-18 0,-18 1 0,18-1 16,-18-17-16,0 17 15,0 0-15,0 1 16,0-1 0,17 18-1,1 18-15</inkml:trace>
  <inkml:trace contextRef="#ctx0" brushRef="#br0" timeOffset="11804.03">13035 13794 0,'-35'0'0,"70"0"0,-88 17 16,18 1-16,17 0 15,1 17-15,17-18 16,0 1-16,17-18 16,1 18-16,0-1 0,35 1 15,-36-18-15,1 18 16,-1-18-16,-17 17 15,0 1 1,-35-18 0,18 18-16,-19-18 15,19 0-15,-1 17 0</inkml:trace>
  <inkml:trace contextRef="#ctx0" brushRef="#br0" timeOffset="11912.83">13212 14041 0,'0'17'15,"-18"-17"-15</inkml:trace>
  <inkml:trace contextRef="#ctx0" brushRef="#br0" timeOffset="14754.57">15469 10742 0,'-35'0'0,"70"0"0,-88 0 16,18 0-16,53 0 31,52 0-15,-17 0 0,71 0-16,-54 0 15,160-18-15,-89 18 16,17 0-16,1-17 15,18 17-15,-1 0 0,212 0 16,-194 0-16,229 17 16,-211-17-16,247 18 15,-230-18-15,-17 0 16,17 18-16,212-18 16,-229 0-16,-36 0 0,0 0 15,71 0 1,-88 0-16,-124 0 15,-35 17-15,-53 1 16</inkml:trace>
  <inkml:trace contextRef="#ctx0" brushRef="#br0" timeOffset="20633.45">18027 11748 0,'0'-36'15,"18"19"-15,-18 34 16,17 54-1,1-18-15,0 88 16,-18-71-16,17 54 16,-17-71-16,0 0 15,18-18-15,-18 0 16,-18-52 0,18-72-1,-17 54-15,17-88 16,17 52-16,1-35 15,-1 53-15,36 0 16,-35 36-16,35-1 16,-35 18-16,34 35 15,-16-17-15,-1 53 16,-35-36 0,18 18-16,-18-18 0,0 53 15,0-52-15,17 34 16,-17-35-16,18 1 15,-18-19-15,18-17 16</inkml:trace>
  <inkml:trace contextRef="#ctx0" brushRef="#br0" timeOffset="20955.07">18997 12136 0,'-18'-18'16,"1"0"-16,-1 18 15,1 0-15,-1 0 0,-17 0 16,17 18-16,0 0 0,-17 34 15,35-16-15,18 17 16,-1-18 0,54 18-16,-36-35 15,53-1-15,-35-17 16,18 0-16,-36 0 16,-17 0-1</inkml:trace>
  <inkml:trace contextRef="#ctx0" brushRef="#br0" timeOffset="22467.32">18997 12100 0,'18'0'0,"-1"-17"15,1-1-15,0 0 16,-1 18-16,1 0 16,17 18-16,-17 0 15</inkml:trace>
  <inkml:trace contextRef="#ctx0" brushRef="#br0" timeOffset="25375.01">14605 11624 0,'0'0'0,"0"-18"0,0 36 31,35 53-15,-17-36-16,0 71 15,-1-36-15,1 36 16,-1-18-1,-17-52-15,0 16 0,0-34 16,-17 0-16,17-36 16,-18-17-1,18 0-15,0-18 16,-17-36-16,17 37 16,0-19-16,0 18 0,17-35 15,1 53 1,-1-1-16,1 19 0,0-1 15,35 18-15,-36 0 16,1 0-16,0 0 0,-1 18 16,19 35-16,-19-36 15,-17 36-15,18 35 16,-1-17-16,-17-18 16,0 70-16,18-87 15,0 34-15,-18-35 16,17 1-16,-17-19 15</inkml:trace>
  <inkml:trace contextRef="#ctx0" brushRef="#br0" timeOffset="25670.97">15222 12012 0,'0'-18'16,"0"36"0,18 17-1,-18 1-15,0-1 16,0 0-16,18 18 0,-18-18 15,17 36-15,1-53 16,0 35 0,-1-36-16,1-17 15,-1 0-15,1-17 16</inkml:trace>
  <inkml:trace contextRef="#ctx0" brushRef="#br0" timeOffset="25842.67">15452 12065 0,'0'53'16,"0"-106"-16,17 141 0,-17-17 15,18-36-15,17 36 16,-35-54-16,36 36 16,-19-35-16,-17 17 15</inkml:trace>
  <inkml:trace contextRef="#ctx0" brushRef="#br0" timeOffset="25977.71">15275 12224 0,'0'0'16,"36"0"-16,-1 0 15,-18 0-15,36-18 16,-17 18-16</inkml:trace>
  <inkml:trace contextRef="#ctx0" brushRef="#br0" timeOffset="26178.09">15787 12312 0,'0'0'0,"0"35"16,-35 18-16,17-35 0,18-1 16,-18 1-16,18 0 15,-17-18-15</inkml:trace>
  <inkml:trace contextRef="#ctx0" brushRef="#br0" timeOffset="26588.35">15893 11748 0,'17'70'15,"-17"-17"-15,18 0 0,0 53 16,-18-71-16,17 18 15,-17-18-15,0-17 16,0-1-16,0-52 31,0 18-31,0-36 0,18 17 16,-18-17-16,0 1 0,0-54 16,0 53-16,17-18 15,1 36 1,17 17-16,-17 18 15,35 18-15,-35 17 16,-1 36-16,1-36 16,0 53-1,-18-35-15,0 35 16,17-52-16,-17-1 0,35 0 16,-17-17-1</inkml:trace>
  <inkml:trace contextRef="#ctx0" brushRef="#br0" timeOffset="26872.02">16457 11994 0,'0'0'15,"0"18"-15,0 0 0,0 35 16,0-18-16,0 35 16,0-34-16,0-1 15,18 18-15,-18-35 16,17-1-16,-17 1 15</inkml:trace>
  <inkml:trace contextRef="#ctx0" brushRef="#br0" timeOffset="27567.74">16475 12118 0,'17'18'46,"-17"-1"-30,0 1-16,0-1 0,0 19 16,0 17-1,18-36-15,-18 1 0,18 0 16,-18-1-16,17 1 16,1-18-16,0 0 0,-1 0 15,-17-18 1,18 1-16,-18-1 0,17 0 15,-17 1-15,0-1 16,0 0-16,18 18 16,-18 18-1,18 0-15,-18-1 16,17 1-16,19-18 16,-19 18-16,19-18 15,-19-18-15,19 0 16,-19 1-16,-17-19 15,0 1-15,-17-18 16,17 36-16,-36-54 16,36 53-1,-35-17-15,35 17 16,-18 18-16,18 18 16</inkml:trace>
  <inkml:trace contextRef="#ctx0" brushRef="#br0" timeOffset="28040.74">17233 12224 0,'18'0'0,"-18"17"15,0 19 1,0-19-16,-18 1 16,1 17-16,-1-17 15,-17 17-15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0:38:34.80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17180 3528 0,'-17'0'16,"17"-18"0,35 18-1,-17 0-15,17 18 16,-18-18-16,1 35 16,-18 0-16,0 36 15,0-53-15,-18 52 16,18-52-16,-17 35 15,34-36-15,1 1 16,0-18-16,35-18 16,-36 1-1</inkml:trace>
  <inkml:trace contextRef="#ctx0" brushRef="#br0" timeOffset="349.86">17551 3598 0,'-18'18'0,"36"-36"0,-36 54 16,36-1-1,-1 0-15,-17 0 16,36 1-16,-19-19 0,19 54 16,-19-36-16,18 0 15,-35-17-15,0 0 16,-17-18-1,-18 0-15,17 0 16,0-36-16,1 1 16,-1-18-1,18 18-15,0 0 0,0 17 16,18-52-16,-1 34 16,-17-17-16,0 36 15,0-1-15,-17 0 16,-1 1-16,0 34 15,1-17 1,17 18-16</inkml:trace>
  <inkml:trace contextRef="#ctx0" brushRef="#br0" timeOffset="527.16">17939 3722 0,'0'0'16,"17"17"-16,1 1 0,0 0 16,-1-1-16,1-17 15,0 18-15,17-18 16</inkml:trace>
  <inkml:trace contextRef="#ctx0" brushRef="#br0" timeOffset="677.05">18062 3651 0,'0'0'0,"0"18"0,-17 35 15,-1-36-15,0 36 16,18-35-16,0 0 16,0-1-16,18 1 0,0-18 15</inkml:trace>
  <inkml:trace contextRef="#ctx0" brushRef="#br0" timeOffset="923.21">18168 3528 0,'35'0'16,"-17"0"-1,0 0 1,-18 17-16,0 19 15,0-19-15,-36 36 16,36-17-16,-17 16 16,17-34-16,0 0 0,17 17 15,1-35-15,17 18 16,1-18 0,-19 0-16,1 0 15,17 0-15</inkml:trace>
  <inkml:trace contextRef="#ctx0" brushRef="#br0" timeOffset="1306.7">18415 3634 0,'0'0'0,"-18"0"16,36 17-1,0 19 1,-1-19-16,1 18 15,17-17-15,0 35 16,1-18-16,-19 18 16,1-35-16,-18 17 15,-18-17-15,-17-18 16,17 0 0,-17-36-1,35 19-15,-17-54 16,17 36-16,17 0 0,-17 17 15,35-35-15,-17 18 16,0 0 0,-18 17-16,-18 0 15,0 18 1,1 0-16,-1 0 16,1 18-16,17 0 15</inkml:trace>
  <inkml:trace contextRef="#ctx0" brushRef="#br0" timeOffset="1511.76">18750 3669 0,'18'0'15,"-1"18"-15,-17-1 16,18-17-16,17 35 15,-17-17-15,0 0 0,17-1 16,-17-17-16,17 18 16,-35 0-16,17-18 15</inkml:trace>
  <inkml:trace contextRef="#ctx0" brushRef="#br0" timeOffset="1677.59">18962 3581 0,'-35'88'15,"70"-176"-15,-88 229 0,18-71 16,17-34-16,0 34 16,18-35-16,0-17 0,36 0 15</inkml:trace>
  <inkml:trace contextRef="#ctx0" brushRef="#br0" timeOffset="1979.58">19315 3475 0,'0'35'15,"-18"-17"-15,0 35 16,-17 35-16,17-35 15,18 0-15,0 17 16,18-34-16,17 16 16,-17-52-16,35 0 15,-35 0-15,34-35 16,-52 18-16,0-19 16,0 19-16,0-1 0,-35 0 15,-18-17-15,18 35 16,-18 0-1,18 0-15,35 18 0</inkml:trace>
  <inkml:trace contextRef="#ctx0" brushRef="#br0" timeOffset="2201.51">19650 3545 0,'0'0'0,"-18"18"16,0 17 0,1 1-16,-1 17 15,18-18-15,18 0 16,-1-17-16,36-1 16,-35 1-16,35-18 15,-35 0-15,-1-18 16,18 18-16,-35-17 0</inkml:trace>
  <inkml:trace contextRef="#ctx0" brushRef="#br0" timeOffset="2345.03">19808 3687 0,'0'0'15,"0"105"-15,0-52 0,0 35 16,0-52-1,0-19-15,0 19 16,-17-19-16</inkml:trace>
  <inkml:trace contextRef="#ctx0" brushRef="#br0" timeOffset="14214.23">16298 6668 0,'18'0'31,"0"0"-31,17 17 15,18 1 1,-36-1-16,19 1 0,-1 17 16,-17 1-1,-18-19-15,0 36 16,-18-35-16,18 17 16,-18-17-16,18-1 0,18 1 15,0 0-15,-1-18 16,36 0-1,-35-18-15,-1 18 16</inkml:trace>
  <inkml:trace contextRef="#ctx0" brushRef="#br0" timeOffset="14554.07">16757 6773 0,'-18'0'15,"18"18"-15,0 0 16,18 35-16,-18-36 15,18 1-15,17 35 16,0 0 0,-17-36-16,-1 19 0,1-19 15,-18 1-15,0-1 16,0 1-16,-35-18 16,17 0-16,1-18 15,-1 18-15,0-17 16,1 17-16,-1-35 15,36 17-15,-18 0 0,17-17 16,1 17-16,35-52 16,-36 52-16,-17-17 0,18 0 15,-18 17-15,-18-17 16,1 35-16,-1 0 0,1 0 16,-1 17-1,0 1-15</inkml:trace>
  <inkml:trace contextRef="#ctx0" brushRef="#br0" timeOffset="14958.72">17145 6862 0,'0'17'16,"0"1"-1,35 35-15,-35-36 16,36 19-16,-19-19 16,18 19-16,-17-19 15,0-17-15,-1 0 16,1 0-16,0 0 15,-18-17-15</inkml:trace>
  <inkml:trace contextRef="#ctx0" brushRef="#br0" timeOffset="15099.52">17233 6950 0,'-17'88'0,"34"-176"0,-52 211 16,35-70-16,0-18 15,18-17-15</inkml:trace>
  <inkml:trace contextRef="#ctx0" brushRef="#br0" timeOffset="15431.5">17445 6809 0,'0'0'16,"18"17"-16,-1 1 0,1 0 15,-1-18-15,-17 17 0,18 18 16,-18-17-16,0 0 15,0-1-15,-18 1 0,18 0 16,-17-1 0,17 1-16,17 17 15,1-17-15,17-18 16,-17 17-16,0-17 16,-1 0-16,1 0 0,0-17 15</inkml:trace>
  <inkml:trace contextRef="#ctx0" brushRef="#br0" timeOffset="15837.54">17780 6826 0,'0'0'0,"-18"0"0,18 18 15,-17-18-15,17 18 16,0-1-16,0 18 16,0-17-16,17 17 0,1 18 15,-18-35-15,18 35 16,-1-36-16,1 19 16,-18-19-1,0 1-15,-18-18 16,1 0-1,-19-35-15,1-1 16,35 19-16,-18-1 16,18-35-16,0 36 15,18-19-15,0 19 16,17-19-16,-35 19 16,35-1-16,-35 36 31,-17-1-16</inkml:trace>
  <inkml:trace contextRef="#ctx0" brushRef="#br0" timeOffset="16098.89">17992 6985 0,'35'35'16,"-17"-35"-16,-1 18 0,36 0 15,-35-1-15,-1-17 16,1 18-16,0-18 15</inkml:trace>
  <inkml:trace contextRef="#ctx0" brushRef="#br0" timeOffset="16255.34">18133 6914 0,'0'18'0,"0"17"16,0-17-16,-35 35 15,35-18-15,-18 0 16,0-17-16,18 17 16,18-35-1</inkml:trace>
  <inkml:trace contextRef="#ctx0" brushRef="#br0" timeOffset="16449.84">18292 6914 0,'0'36'0,"0"-72"0,17 89 0,-17-17 16,0-1-16,0 35 16,0-34-16,18 17 15,-18-36-15,17-17 16</inkml:trace>
  <inkml:trace contextRef="#ctx0" brushRef="#br0" timeOffset="16693.22">18503 6914 0,'18'18'16,"-36"-36"-16,53 36 0,-17-18 0,0 0 15,-1 18-15,-17-1 16,0 1-16,-17 35 16,-1-35-16,18-1 15,-18 1-15,18-1 16,0 1-16,18 0 16,0-18-1,17-18-15,-17 0 16,-1 18-16</inkml:trace>
  <inkml:trace contextRef="#ctx0" brushRef="#br0" timeOffset="16967.04">18803 6950 0,'-18'17'0,"18"1"16,0 0-1,18-1-15,0-17 16,-1-17 0,1 17-16,0-18 15,-18 0-15,0 1 16,0 34 0,17 19-1,1-1-15,0 18 16,-18-36-16,35 36 15,0-53-15</inkml:trace>
  <inkml:trace contextRef="#ctx0" brushRef="#br0" timeOffset="24542.31">13600 7885 0,'0'-36'16,"-18"36"-16,0-17 15,1-1-15,-36 0 16,35 18-16,-35 18 16,18-18-16,17 18 0,1 17 15,17-17-15,-18-1 16,36 36-16,-1-35 16,36 17-16,-18-17 15,1-1-15,17 19 16,-36-19-16,1 1 0,0 17 15,-18-17 1,0-1-16,0 1 0,-18-18 16,-17 18-16,17-18 15,-17 17-15,-1-17 0,-34 18 16,52-18-16,1 18 16</inkml:trace>
  <inkml:trace contextRef="#ctx0" brushRef="#br0" timeOffset="25446.9">13811 8008 0,'0'-18'16,"-17"18"-16,-1 18 16,0 0-16,1-1 15,-1 1-15,18 17 16,-18 1-16,18-1 0,18 18 15,0-36-15,-1 1 16,1 0-16,0-18 0,17 0 16,-17 0-16,52-36 15,-52 19-15,-1-19 0,-17 19 16,0-18-16,0-1 0,-17 19 16,17-19-16,-18 19 0,0 17 15,1-18-15,-1 36 16,18-1-1,0 19-15,0-19 0,18 19 16,-1-19-16,19 18 0,17 1 16,-18-19-16,18-17 15,-36 18 1,-17-36 0,-17 18-1,-1 0 1,36-17 31,-18-1-32,17 0-15,-17 1 16,18-1-16,-18 1 0,18-19 16,-1 19-1,1 17-15,-18 17 16,18-17-16,17 18 15,-35 0-15,18-1 0,-1-17 16,-17 18-16,18-18 16,-36 0 15,18-18-15,18 18-16,0-17 15,-1 17 1,1 35-1,-1-18-15,1-17 0,0 18 16,17 0-16,-17-18 0,17 0 16,0 0-16,18-36 15,-18 19-15,-17-1 0,17-17 16,1-18 0,-36 35-16,0 1 0,0-1 15,0 0-15,-36 18 16,19 0-16,-1 18 15,0 0-15,18 35 16,0-18-16,0-17 16,18 17-16,0-18 0,52 19 15,-17-19-15,35-17 16,-52-17-16,-1 17 16,0-18-16,-17 18 0,-1-18 15,-34 18 1</inkml:trace>
  <inkml:trace contextRef="#ctx0" brushRef="#br0" timeOffset="36848.54">18891 6826 0,'-35'0'16,"17"0"-16,-17 0 16,17 0-16,1 0 15,-1 18 1,18 0-16,0 17 16,18-18-16,-18 1 15,17 0-15,1-1 0,17 19 16,1-19-1,17-17-15,-18 0 16,-18 0-16,36-17 16,-35-1-16,-18 0 0,18-35 15,-18 36 1,0-1-16,-36-35 16,19 36-16,-19-1 15,1 18-15,0 0 16,0 18-16,17-18 15,18 17-15,-18-17 0,18 18 16,18-18-16</inkml:trace>
  <inkml:trace contextRef="#ctx0" brushRef="#br0" timeOffset="37387.39">18962 7073 0,'0'0'0,"0"-17"16,0-1-1,0 0 17,-18 18-17,1 0-15,-1 18 0,0 0 16,1-1-16,17 1 15,-18 35-15,18-36 16,18 36-16,17-35 16,-17 0-16,52-1 15,-35-17-15,1 0 0,52 0 16,-71-17 0,19-19-16,-19 19 15,-17-1-15,0 0 16,-17 1-16,-1-19 0,-17 19 0,-36-18 15,36 17-15,-36 18 16,54-18 0,-18 18-16,-1 0 15,36 18-15,-17 0 16</inkml:trace>
  <inkml:trace contextRef="#ctx0" brushRef="#br0" timeOffset="47442.18">16457 9843 0,'18'-18'31,"17"0"-31,0 18 16,18 18-16,-35 0 15,-1 17-15,1-18 0,-18 19 16,0 34-16,0-34 16,-35 16-1,35-16-15,-18-1 16,18-17-16,18-18 0,-1 17 16,1-17-16,53 0 15,-18 0-15,17-17 16</inkml:trace>
  <inkml:trace contextRef="#ctx0" brushRef="#br0" timeOffset="47796.75">16916 9878 0,'0'0'16,"-18"0"-16,0 0 15,18 17-15,18 1 0,17 35 16,-17-35-16,70 52 15,-53-52 1,1-1-16,-1 36 0,-17-35 16,-18 35-1,-18-53-15,-35 18 16,18-1-16,-18-34 16,18 17-16,-1-36 15,36 19-15,0-1 0,18-35 16,0 18-1,35-36-15,-36 36 16,18 0-16,-17 17 0,17-17 16,-35-18-1,0 35-15,-17 1 16,-1 34 0,0-17-16,18 18 0</inkml:trace>
  <inkml:trace contextRef="#ctx0" brushRef="#br0" timeOffset="48153.17">17410 9984 0,'17'0'15,"1"0"1,17 35-16,-17-17 16,35 17-1,-36-18-15,1 1 16,0 0-16,-1-18 16</inkml:trace>
  <inkml:trace contextRef="#ctx0" brushRef="#br0" timeOffset="48313.78">17586 9966 0,'-35'71'16,"70"-142"-16,-88 159 0,35-53 0,18 1 16,0-19-16,0 1 15,18-18-15,0 0 16</inkml:trace>
  <inkml:trace contextRef="#ctx0" brushRef="#br0" timeOffset="48542.18">17674 9860 0,'0'0'0,"18"-17"0,17 17 16,0 0-16,-17 0 15,17 17 1,-17 1-16,-18 35 15,0-36-15,0 19 0,0-19 16,-18 1-16,1 35 16,17-36-16,0 19 15,0-19-15,0 1 0,17 0 16,36-18 0,-18 0-16,-17-18 0</inkml:trace>
  <inkml:trace contextRef="#ctx0" brushRef="#br0" timeOffset="48904.64">17992 9843 0,'0'17'16,"35"36"0,-35-35-16,35 52 15,-17-34 1,0-1-16,-1-18 0,1 36 15,-18-17-15,0-19 16,0 1-16,-35-18 16,17 0-16,-17-18 15,17-17 1,0 17-16,36-17 16,-18 0-16,18 17 0,-1-17 15,19 17-15,-19-17 0,36-18 16,-35 35-16,-18 1 15,0-18 1,0 17-16,-18 0 16,0 1-16,1 17 15,-1 0-15,1 17 0,-1 1 16,18 0-16,18-18 16</inkml:trace>
  <inkml:trace contextRef="#ctx0" brushRef="#br0" timeOffset="49154.65">18380 9984 0,'17'35'0,"-34"-70"0,52 70 0,-35-17 16,35-18 0,-17 17-16,0-17 0,17 18 15,-18-18-15,19 0 16</inkml:trace>
  <inkml:trace contextRef="#ctx0" brushRef="#br0" timeOffset="49371.43">18591 9878 0,'-17'0'15,"34"0"-15,-52 0 0,17 35 16,18 0-1,-17 1-15,17-1 0,0 18 16,0-18-16,0 0 0,0 18 16,0-17-16</inkml:trace>
  <inkml:trace contextRef="#ctx0" brushRef="#br0" timeOffset="51190.42">18874 9684 0,'-18'-18'15,"36"36"-15,-36-54 0,18 19 16,18 17-16,-1-18 15,1 18-15,0 0 0,17 0 16,0 18 0,-35-1-16,0 19 0,0-1 15,0 0-15,-18 36 16,1-53-16,-1 17 16,1-18-16,-1 19 0,18-19 15,0 1-15,18 0 0,70 35 16,-53-36-1,18 1-15,-18-1 16,-17 1-16,-18 0 16,0-1-16,-53 1 15,18 0-15,-18-1 16,0 1-16,18 0 0,-18-1 16,17-17-16,1 0 0,0 0 15,35-17 1</inkml:trace>
  <inkml:trace contextRef="#ctx0" brushRef="#br0" timeOffset="51462.48">19156 9843 0,'0'0'0,"53"0"0,-36 17 15,36 1-15,-35 17 16,0 0-16,-18 1 16,0-1-16,0 0 15,-18 0-15,0 1 0,-17 17 16,17-53-16,18 35 16,0-17-16,18-18 15,35 17-15,-18 1 16,1-18-16,34 0 15,-52 0-15</inkml:trace>
  <inkml:trace contextRef="#ctx0" brushRef="#br0" timeOffset="52864.36">13600 10601 0,'-53'-53'16,"35"35"-16,-17 18 0,-53-17 15,35 34-15,17 1 16,1 0-16,0 17 15,35-17-15,0-1 16,17 1-16,1 17 0,53 0 16,-18-17-16,35 17 15,-35-17 1,-18 0-16,-17-1 0,-1-17 16,1 18-16,-36 17 15,-17-35-15,0 18 0,-54-1 16,19 1-1,35-18-15,-1 0 16,36-18-16,36 18 16</inkml:trace>
  <inkml:trace contextRef="#ctx0" brushRef="#br0" timeOffset="53710.6">13776 10724 0,'0'-17'15,"-18"17"-15,1 0 0,-1 17 16,0 1-16,-17 17 16,35 1-16,0-1 15,0-17-15,18 17 0,-1-18 16,36 19 0,-35-36-16,53 0 15,-36-18-15,0-17 16,-17 0-16,-18 17 0,0-17 15,0-1-15,0-17 16,-18 36-16,0-1 16,18 1-16,0 34 15,0 1-15,18 52 16,17 1 0,-17-53-16,0 17 0,17 0 15,-17 0 1,-18-52-1,0-1 1,-18-17-16,18 17 16,0 1-16,18 17 0,-18-18 15,17 18 1,1 0-16,17 18 16,-35-1-16,35 1 15,-35-1-15,-17-17 31,-1-17-15,18-1-16,0 1 0,0-1 16,18 0-16,-1 1 15,1-1-15,17 18 16,-17 0-16,-18 18 0,18-18 16,-18 17-16,17 1 0,-17 0 15,18-1-15,0 1 16,-1-18-1,18 0-15,-17 0 16,17 0-16,1 0 0,17 0 16,-36 0-16,18-18 15,-17 1-15,17-1 16,-17 0-16,17-17 16,-35 17-16,0-17 0,0 17 15,-17-17-15,-1 18 16,0 17-16,1 0 15,-1 0-15,0 17 0,1 36 16,-1-18-16,18-17 0,35 53 16,-17-36-1,17-18-15,71 36 16,-53-35-16,35 0 16,-35-18-16,-17 0 0,-19 0 15,18 0-15,-35-18 0,0 0 16,-35 1-1</inkml:trace>
  <inkml:trace contextRef="#ctx0" brushRef="#br0" timeOffset="66956">17268 12806 0,'-17'0'15,"34"0"16,36 35-31,-17-35 16,-19 18-16,19-1 0,-19 1 16,1 17-16,-18-17 15,-18 35-15,18-18 16,-17 0-16,-1-17 16,0 0-16,18-1 0,0 19 15,18-36-15,35 17 16,-35-17-16,17 0 15</inkml:trace>
  <inkml:trace contextRef="#ctx0" brushRef="#br0" timeOffset="68268.89">17833 12859 0,'0'0'0,"0"-18"0,0 0 15,-18 1 1,18-1-16,-17 18 31,17 18-31,0-1 16,0 19-16,17 17 15,-17-36-15,18 19 0,17 17 16,-17-36 0,17 1-16,-17 17 0,-1 0 15,1-17 1,-18 0-16,-18-18 15,-17 0 1,17 0-16,1-18 16,-1 18-16,1-18 0,-1 18 15,18-35-15,0 17 16,18-17-16,-1 18 16,1-1-16,35-35 15,-36 18-15,19-18 16,-36 17-16,0 19 0,0-1 15,-18 1 1,18-1-16,-18 18 0,1-18 16,-1 18-16,18 18 15</inkml:trace>
  <inkml:trace contextRef="#ctx0" brushRef="#br0" timeOffset="68702.8">18221 12965 0,'18'17'15,"-1"1"-15,19 0 16,-19-1-16,18 18 16,-17-17-16,0 0 15,-1-1-15,1 1 16</inkml:trace>
  <inkml:trace contextRef="#ctx0" brushRef="#br0" timeOffset="68857.97">18380 12876 0,'-36'71'0,"72"-142"0,-89 177 16,35-35-16,1-36 15,17-17-15,0 35 16,17-36-16</inkml:trace>
  <inkml:trace contextRef="#ctx0" brushRef="#br0" timeOffset="69113.72">18450 12753 0,'36'-18'0,"-72"36"0,107-36 16,-36 18-16,-17 0 0,-1 0 15,1 18-15,0 0 0,-18 17 16,-18 18 0,18-36-16,-18 19 0,18-1 15,-17-17-15,17 35 16,0-36-16,17 1 15,1-18-15,17 0 16,1 0 0,-19-18-16</inkml:trace>
  <inkml:trace contextRef="#ctx0" brushRef="#br0" timeOffset="69503.82">18838 12823 0,'0'0'15,"0"-17"-15,-17 17 0,17-18 16,-18 18 0,18 18-16,0-1 15,35 36-15,-17-17 16,17 34-16,-17-34 16,17 16-1,-17-34-15,-18 0 16,0-1-16,0 1 0,0 0 15,-18-18-15,1-18 16,-1-17 0,0 17-16,18-35 15,0 36-15,0-19 0,18 19 16,0-36-16,-1 35 16,18 0-16,-17-35 15,0 18-15,-18 18 16,-18-19-1,0 36-15,1 0 16,-1 0-16,-17 0 16,17 0-16,-17 18 15</inkml:trace>
  <inkml:trace contextRef="#ctx0" brushRef="#br0" timeOffset="70092.14">19191 12912 0,'18'0'15,"-18"17"-15,35 1 16,0 0 0,-17-1-16,0 1 15,17 0-15,-17-18 0,17 35 16,-18-35-16,-17 17 15,0-34-15</inkml:trace>
  <inkml:trace contextRef="#ctx0" brushRef="#br0" timeOffset="70253.62">19385 12876 0,'-17'71'15,"34"-142"-15,-52 160 0,0-19 16,35-52 0,0-1-16,0 19 0</inkml:trace>
  <inkml:trace contextRef="#ctx0" brushRef="#br0" timeOffset="70648.84">19614 12700 0,'0'0'16,"53"0"-16,-35 0 0,17 35 15,-17-17-15,-18 0 16,0 17-16,0-18 0,-18 19 15,1-19-15,17 1 16,0 0 0,17-18-16,1 17 15,17-17 1,0 0-16,1 18 16,-1-18-16,-17 18 15,-18-1-15,0 1 16,0 0-16,-53 17 0,35-18 15,-17 1-15,17-18 0,-35 18 16,36-1 0,34-34-1,1 17 1,-18-18-16</inkml:trace>
  <inkml:trace contextRef="#ctx0" brushRef="#br0" timeOffset="70980.83">20038 12647 0,'0'0'16,"35"18"-16,-17-18 0,35 35 15,-36-17-15,1 35 16,0-36-16,-18 18 16,-18 1-16,18-1 15,-35 0-15,35-17 16,-18-18-16,18 18 0,0-1 16,35 1-1,-17-18-15,52 0 16,-17 18-16,18-18 15,-36 0-15,-17 17 16,-1-17-16</inkml:trace>
  <inkml:trace contextRef="#ctx0" brushRef="#br0" timeOffset="110067.18">17357 13458 0,'17'0'47,"19"0"-32,-1 0-15,35 0 16,-17 0-16,0 18 0,0-18 16,18 0-16,17 18 0,88-18 15,-87 0-15,105 0 16,-89 0 0,-16 0-16,105 0 15,-106 0-15,-18-18 16,1 18-16,-18 0 0,-18 0 15,0-18-15,1 18 0,-19 0 16,-34 0 15,-1-17-31,0 17 16,1 0-16,-1-18 16,0 1-16,18-19 15,0 19-15,36-19 16,-36 1-16,17 17 0,1-17 15,0 0-15,-1 0 0,1-18 16,0 0-16,-1 0 16,18-53-16,-35 35 15,18-34-15,-18 69 16,0-52-16,0 71 16,0-36-1,-18 35-15,18 0 16,0 1-16,-17 17 15,17-18 1,-18 18-16,1 0 16,-1-18-1,-17 18-15,17 0 16,0 0-16,-52 0 16,35 0-16,-18 0 0,0 0 15,-88 0 1,70 18-16,-17-18 0,0 0 15,-1 0-15,-140 0 16,123 0-16,-17 0 0,-106 0 16,123 0-16,18 0 15,17 0-15,0 18 0,18-18 16,1 35 0,34-17-16,0 17 15,18-17-15,18-1 0,-18 1 16,18 17-16,-1-17 15,-17-1 1,0 1 0,-17 0-16,17-1 15,-18 36-15,18-35 16,0 17-16,0 18 0,0-18 16,18 18-16,-1 53 15,-17-53-15,0 0 0,18 0 16</inkml:trace>
  <inkml:trace contextRef="#ctx0" brushRef="#br0" timeOffset="112924.7">13635 13406 0,'-53'0'0,"35"0"16,1 0-16,-19 17 15,19 1-15,-1-1 0,18 19 16,0-1 0,0 0-16,35 18 15,-17-17-15,17-19 0,36 54 16,-36-54-16,0 1 15,-17 17-15,0-17 0,-1-18 16,-17 35-16,-17-35 16,-36 18-1,35-1-15,-52 1 16,52-18-16,-17 0 16,17 0-16,0 18 0</inkml:trace>
  <inkml:trace contextRef="#ctx0" brushRef="#br0" timeOffset="113793.88">13952 13564 0,'0'0'15,"-35"18"-15,17-18 0,1 18 16,-18 35-16,35-18 15,0 35-15,17-52 16,1 17-16,17-17 16,-17 0-16,52-1 15,-52-17-15,35 0 16,-36-17-16,1-19 16,-18 19-16,0-19 15,0 19-15,0-19 0,-18-16 16,1 16-16,-18 1 15,35 17-15,0 36 16,0 0-16,0-1 16,17 36-16,18 35 15,-35-52-15,18-1 0,0 0 16,-1 18 0,1-35-16,0-1 0,-18-34 15,17-19 1,-17 1-16,0 18 15,0-54-15,0 36 16,18-1 0,0 36-16,-1 18 15,-17 0 1,18 17-16,-18-17 16,18 17-16,-1-35 15,1 0 1,-1-18-1,1-17-15,-18 17 16,18-17-16,-18 17 16,17 1-16,-17-1 0,18 18 15,-18 35 1,18-17-16,-18 0 16,17 17-16,1 18 15,17-35-15,18 17 16,-18-18-16,-17-17 0,53 0 15,-36 0 1,-18-17-16,19 17 0,-1-18 16,-17 1-16,17-36 15,-17 35-15,-1-17 16,-17 17-16,-17 0 16,-1 1-16,0 17 15,1 0-15,-19 0 0,1 35 16,17-17-16,18-1 15,0 1-15,18 17 16,17-17-16,54 17 16,-54-35-16,53 18 15,-35-18-15,-18 17 16,18-17 0,-35 0-16</inkml:trace>
  <inkml:trace contextRef="#ctx0" brushRef="#br0" timeOffset="114877.58">13776 14376 0,'0'0'0,"-18"0"16,1 0-16,-36 17 15,35 1-15,-35 17 16,53 1-16,-17-19 0,17 18 16,35 36-1,0-36-15,36 1 16,-36-1-16,0-18 0,18 19 16,-35-36-16,-1 17 15,-17 1-15,-17-18 0,-1 18 16,-35-1-16,18-17 15,-36 0 1,36 18-16,0-18 16,35-18-16,18 18 15</inkml:trace>
  <inkml:trace contextRef="#ctx0" brushRef="#br0" timeOffset="115072.58">14146 14482 0,'0'0'0,"-17"0"0,34 0 16,1 17-16,35-17 15,-35 18 1,17-18-16</inkml:trace>
  <inkml:trace contextRef="#ctx0" brushRef="#br0" timeOffset="115188.35">14182 14676 0,'35'17'0,"-70"-34"16,105 34-16,-17-17 15,0 0-15,18 0 16</inkml:trace>
  <inkml:trace contextRef="#ctx0" brushRef="#br0" timeOffset="115422.84">14799 14323 0,'0'17'16,"0"36"-16,0-17 16,0 52-16,18-35 15,-1 53-15,1-54 16,0 1-16,-1-17 16,1-1-16,-18 0 0,18 1 15</inkml:trace>
  <inkml:trace contextRef="#ctx0" brushRef="#br0" timeOffset="116027.37">14199 14482 0,'0'17'16,"18"-17"-16,17 18 16,1-18-1,16 0-15,-34 17 16,35-34-16</inkml:trace>
  <inkml:trace contextRef="#ctx0" brushRef="#br0" timeOffset="163321.73">22842 13935 0,'18'0'16,"35"-18"-16,-18 0 15,53 18 1,-35 0-16,-17 0 0,17 18 15,-18 17-15,-18 36 16,-34-53-16,-1 34 16,1-16-16,-54 34 15,36-34-15,17-1 16,0-17-16,1 17 0,17-18 16,17 19-16,19-19 0,-1 1 15,18 0-15,0-1 0,17-17 16,1 0-16</inkml:trace>
  <inkml:trace contextRef="#ctx0" brushRef="#br0" timeOffset="163721.94">23724 13952 0,'0'0'0,"-17"-17"0,-1 17 16,36 35-1,-1 36 1,1-36-16,35 53 16,-18-53-16,-17 18 0,17-17 15,0 34 1,-17-35-16,-18-17 0,-53 35 16,0-35-1,18-18 1,0-18-16,-1-17 0,1-36 15,35 36-15,35-53 16,-17 35 0,35-53-16,-18 71 15,0-1-15,-17 1 0,0 0 16,-18 17-16,0 0 16,-18 1-16,-17-1 15,17 18-15,1 0 16,-1 0-16,0 18 15,18 17-15,18 18 16</inkml:trace>
  <inkml:trace contextRef="#ctx0" brushRef="#br0" timeOffset="163932.5">24253 14023 0,'18'18'16,"17"17"-16,-17-18 16,17 19-16,54 17 15,-19-18 1,-35 0-16,18 1 0,-35-19 16,-18 1-16,0-36 15</inkml:trace>
  <inkml:trace contextRef="#ctx0" brushRef="#br0" timeOffset="164075.93">24518 13988 0,'0'0'16,"-18"53"-16,18-18 0,-17 53 16,-1-53-16,18 54 15,0-54 1,0 0-16,0-17 0,18-1 15</inkml:trace>
  <inkml:trace contextRef="#ctx0" brushRef="#br0" timeOffset="164438.51">24730 13847 0,'0'0'16,"17"17"-16,1-17 0,17 18 0,36-1 15,-18 1-15,35 17 16,-70-17-1,-1 0-15,1 17 0,-18 0 16,0 0-16,-53 36 16,35-36-16,-52 18 15,52-17-15,-17-1 16,35-18-16,0 1 16,35 0-16,-17-18 0,35 17 15,35-17-15,-35-17 16</inkml:trace>
  <inkml:trace contextRef="#ctx0" brushRef="#br0" timeOffset="164833.17">25453 13970 0,'0'0'0,"-18"-18"0,-35 1 15,18 17-15,17 0 16,18 17-16,-17 54 15,34-36-15,36 71 16,-35-53-16,17-18 16,1 18-16,-1 0 0,18 18 15,-36-54-15,1 1 16,-18 0-16,0 17 16,-18-35-16,-35 0 15,18-18-15,0 1 0,17-1 16,-35-53-16,53 36 15,0 0-15,18-18 16,17 18-16,1-1 0,-19 1 16,18 0-16,18-36 15,-17 54-15,-36-1 16,17 0-16,-17-17 16,-17 35-1,-1 0-15,-17 0 0,17 18 16,0-1-1,18 1-15</inkml:trace>
  <inkml:trace contextRef="#ctx0" brushRef="#br0" timeOffset="165028.54">25912 14111 0,'35'35'15,"-18"-17"-15,36 35 16,-17-35-16,52 35 16,-71-36-16,19 1 15,-1-1-15,0 19 16,-17-36-16</inkml:trace>
  <inkml:trace contextRef="#ctx0" brushRef="#br0" timeOffset="165194.84">26229 14076 0,'-18'53'15,"36"-106"-15,-53 141 0,17-53 16,-17 36 0,35-36-16,-18 36 15,1-36-15,17 0 16,0-17-16</inkml:trace>
  <inkml:trace contextRef="#ctx0" brushRef="#br0" timeOffset="165522.73">26529 13864 0,'0'0'16,"18"0"-16,17 18 16,0 17-16,0-17 15,1 17-15,34 18 16,-52-35-16,-1 17 0,-17 18 16,0-18-1,-17-17-15,-18-1 0,-18 36 16,17-35-16,1 17 15,17-17-15,18-1 16,0 1-16,36-18 16,-1 18-1,0-18-15,36-18 16,-36 0-16</inkml:trace>
  <inkml:trace contextRef="#ctx0" brushRef="#br0" timeOffset="165728.77">27164 13917 0,'0'0'16,"35"-18"-16,0 18 0,36 0 15,-36 0-15,36 0 16,-36-17-16,0 17 0,-17 0 15,-18-18 1,-18 18 0</inkml:trace>
  <inkml:trace contextRef="#ctx0" brushRef="#br0" timeOffset="166041.25">27217 13864 0,'0'0'16,"0"71"-16,-18-36 0,18 0 15,0 1-15,0-19 16,0 18-16,0 1 0,0-1 16,0-17-16,18-1 15,17-17 1,0 0-16,54 0 16,-54 18-16,35 17 15,-34 1-15,-1 16 16,-35-34-16,0 17 15,-18-17-15,-35 0 16,18-18 0,-35 0-16,34 0 15,1-18-15,17 0 16,1-17-16,17 17 16,17 1-16,-17-1 0</inkml:trace>
  <inkml:trace contextRef="#ctx0" brushRef="#br0" timeOffset="166358.16">28046 13864 0,'0'0'15,"-18"18"1,1 52-16,-1-17 15,18 53 1,0-53-16,0 0 0,18 0 16,17 0-16,-18-18 0,54 18 15,-36-35-15,1-18 16,-1 0-16,-17 0 0,-1-18 16,1-35-16,-18 35 15,-18-52 1,-17 35-16,-36-18 15,36 35-15,-18 0 16,18 18-16,0 18 0,-18-18 16</inkml:trace>
  <inkml:trace contextRef="#ctx0" brushRef="#br0" timeOffset="166991.96">23248 14887 0,'0'0'15,"-53"0"-15,36 18 0,-1-18 16,36 0 0,34 18-1,-16-18-15,17 0 16,52 0-16,-16 0 15,-1 0-15,35 0 16,1 0-16,35 0 0,229 0 16,-177-18-16,336 18 15,-247-18-15,0 1 16,352 17-16,-316 0 16,299 0-16,-336 0 15,-16 0-15,-36 0 0,0 17 16,-36-17-16,-17 0 0,-53 18 15,-35-18-15,-18-35 16,-88 17-16,-88-17 16</inkml:trace>
  <inkml:trace contextRef="#ctx0" brushRef="#br1" timeOffset="-158222.57">15558 11624 0,'-36'-35'16,"1"35"-1,0-18-15,-71-17 16,35 17-16,-17 1 0,0 17 15,-18-18-15,-123-17 16,88 35-16,0-18 0,-1 0 16,-175 18-1,17 18-15,141 17 16,18-17-16,0 35 0,-123 35 16,158-35-16,-88 35 15,123-35 1,1 0-16,-1-18 0,18 18 15,18-18-15,0 18 0,17 0 16,18 53-16,18-53 16,17 0-16,71 53 15,-36-53-15,18-18 16,18 0-16,0 18 0,18-18 0,-1 1 16,177 34-1,-124-34-15,1-1 0,17 0 16,0-17-16,229 35 15,-211-18-15,-1-17 0,19-18 16,158 17 0,-194 1-16,-53-18 0,0 0 15,-18 0-15,1-18 0,70-35 16,-106 18-16,18-53 16,-71 17-16,-35-17 15,0-18-15,-35 0 0,-18 1 16,-123-160-1,70 159-15,-176-105 16,140 140-16,-193-35 16,159 88-16,0 1 15,-1 17-15,1 17 0,17 19 0,-158 52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0-16T00:45:15.6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10142 13511 0,'0'0'0,"0"-17"15,0-1 1,18 0-1,0 1 1,35-1-16,-36 18 16,36 0-16,-18 0 15,18 18-15,-35-18 16,0 17-16,-18 19 16,-18-1-1,0 0-15,1 18 16,17-35-16,0 17 15,0 0-15,17 1 16,36-1-16,-17 0 0,-1 1 16,-18-19-1,1 1-15,-18-1 16,-18 1-16,-17-18 16,18 18-16,-19-1 0,-34 1 15,52-18-15,-53 18 16,54-1-16,-1-17 15,36 0 1</inkml:trace>
  <inkml:trace contextRef="#ctx0" brushRef="#br0" timeOffset="349.71">10707 13458 0,'-18'18'16,"36"-36"-16,-18 36 0,35 17 15,0-17 1,1 0-16,17 17 15,-36-17-15,1-1 0,-1 1 16,-17 17-16,0 0 16,-17-17-16,17 0 0,-18-1 15,1 1 1,17 0-16,0-1 16,35 1-16,18 0 15,-18-1-15,18-17 16</inkml:trace>
  <inkml:trace contextRef="#ctx0" brushRef="#br0" timeOffset="1945.3">12682 13423 0,'0'-17'16,"-17"-1"-16,-1-17 15,0-1-15,-17 1 16,18 17-16,-19 1 0,1 17 16,0 0-1,17 0-15,-35 53 16,18 0-16,17 0 15,18-1-15,0 1 0,0 0 0,0 0 16,0 53 0,0-53-16,18-18 0,-18 36 15,0-54-15,0 19 16,-18-36 0,1 0-16,17-18 15,-18-17 1,18 0-16,0 17 15,18-17-15,-1 17 16,19 18-16,-1 0 16,-18 0-16,19 0 15,-19 18-15,19-18 0,17 17 16,-18 1-16,18-18 16</inkml:trace>
  <inkml:trace contextRef="#ctx0" brushRef="#br0" timeOffset="2084.67">12788 13829 0,'0'53'0,"0"-18"16,0 0-16,18-17 15,-18 0-15</inkml:trace>
  <inkml:trace contextRef="#ctx0" brushRef="#br0" timeOffset="2212.51">12806 13564 0,'17'0'15,"-17"18"-15,18-18 16</inkml:trace>
  <inkml:trace contextRef="#ctx0" brushRef="#br0" timeOffset="2451.65">13000 13282 0,'0'0'0,"0"18"16,35-1-1,-35 19-15,18 34 16,-1-17-16,-17 71 16,0-71-16,0 52 15,0-52-15,0 18 16,0-54-16,0 1 16,18 0-16,-18-1 0</inkml:trace>
  <inkml:trace contextRef="#ctx0" brushRef="#br0" timeOffset="2640.65">13194 13688 0,'18'0'15,"-1"0"-15,54-18 16,-36 18-16,0 0 15,-17-17-15,17 17 16,-17 0-16,-1-18 0,-17 0 16</inkml:trace>
  <inkml:trace contextRef="#ctx0" brushRef="#br0" timeOffset="2818.98">13370 13494 0,'-17'88'16,"34"-176"-16,-52 264 0,35-123 15,0 0-15,-18 18 16,36-36-16,-18 0 0,18-17 16</inkml:trace>
  <inkml:trace contextRef="#ctx0" brushRef="#br0" timeOffset="3163.77">13494 13847 0,'0'0'16,"17"17"-16,1-17 0,17 0 15,-17 0-15,0 0 16,-1-17-16,-17-1 15,-17 0-15,-1 18 16,0 0 0,1 0-16,17 18 15,0 0-15,0 17 16,17-18-16,1 19 16,0-36-16,-1 17 15,1-17 1,-18-17-1,18-19 1,-1 19-16,1-1 0,17-17 16,-17 17-16,-1 18 15,-17-17-15</inkml:trace>
  <inkml:trace contextRef="#ctx0" brushRef="#br0" timeOffset="3414.94">13917 13705 0,'0'0'15,"-53"18"-15,36 0 0,-1-1 16,18 19 0,18-19-16,-18 1 0,17 0 15,36 17 1,-35-18-16,-1 1 15,1-18-15,-18 18 16,0-1-16,-18-17 16,1 0-16,-19 0 15,19 0-15</inkml:trace>
  <inkml:trace contextRef="#ctx0" brushRef="#br0" timeOffset="3530.25">14164 13952 0,'0'18'16,"0"-36"-16,-18 36 0,1-18 15</inkml:trace>
  <inkml:trace contextRef="#ctx0" brushRef="#br0" timeOffset="5077.05">17551 13229 0,'-18'-35'16,"18"17"-16,-18 1 15,1-19 1,-1 36-16,1 0 16,-1 36-16,0 52 15,18-35-15,0 17 0,0 1 16,18-1-16,0 19 16,-18-19-16,17 54 15,-17-89-15,0 35 16,0-52-16,-17 0 15,-1-18-15,0 0 0,-35-18 16,36-17-16,-19-36 16,19 54-16,-1-19 15,18 1-15,0 17 0,35-17 16,1 35-16,34 0 16,-34 0-16,16 0 15,-16 0-15,17 0 0,-18 0 16,-17 0-16,-1 0 15,1 0-15,-1 0 16,-17-17 0,18 17 15,0 35-15,-1-18-1</inkml:trace>
  <inkml:trace contextRef="#ctx0" brushRef="#br0" timeOffset="5126.69">17762 13758 0,'0'0'0,"-17"-17"16</inkml:trace>
  <inkml:trace contextRef="#ctx0" brushRef="#br0" timeOffset="5254.53">17762 13494 0,'0'-18'31,"18"18"-15</inkml:trace>
  <inkml:trace contextRef="#ctx0" brushRef="#br0" timeOffset="5571.88">17992 13194 0,'17'70'16,"-17"-34"-1,18 52-15,0-35 16,-1 17-16,-17-17 16,0 0-16,18 35 0,0-52 15,-18 17 1,0-36-16,17 19 16</inkml:trace>
  <inkml:trace contextRef="#ctx0" brushRef="#br0" timeOffset="5784.18">18186 13600 0,'0'0'0,"17"0"15,1 17 1,17-17-16,-17 0 0,17 0 15,0 0-15,1 0 0,-1 0 16,-17-17-16,17 17 0,-35-18 16,18 0-16,-36 1 15</inkml:trace>
  <inkml:trace contextRef="#ctx0" brushRef="#br0" timeOffset="5966.16">18344 13317 0,'0'89'0,"0"-178"0,0 230 15,0-88-15,0 0 0,0 0 16,-17 35-16,-1-35 16,18 18-1,0-36-15,0 0 0</inkml:trace>
  <inkml:trace contextRef="#ctx0" brushRef="#br0" timeOffset="6244.4">18486 13829 0,'0'0'0,"17"0"15,-17-18 1,18 18-16,-18-17 15,17 17-15,-17-18 16,0 0 0,-17 36-1,17 0 1,17-18 0,1 17-16,0-17 15,17 0 1,0-17-16,-17 17 15,17-36-15</inkml:trace>
  <inkml:trace contextRef="#ctx0" brushRef="#br0" timeOffset="6517.63">18962 13653 0,'-18'35'16,"18"-18"-16,-17 19 16,17-19-16,0 36 15,0-35-15,17 0 0,1-1 16,17 18-16,-17-35 16,-1 18-16,-17 0 31,-17-18-16,-1 0-15,-17 0 16,17 0-16</inkml:trace>
  <inkml:trace contextRef="#ctx0" brushRef="#br0" timeOffset="7418.86">20479 13670 0,'0'0'15,"17"-35"-15,1 17 16,-18-17-16,-18 35 16,18-18-16,-17 18 0,-19-17 15,1 34-15,0 36 16,17-17-16,1 52 16,17-53-1,17 36-15,19-54 16,16 1-16,-16-18 15,-1 0-15,0-18 0,18-17 16,-35 17-16,0-35 16,-18 18-16,0 0 15,-18 17 1,18 1-16,0 34 16,18 18-1,-1-17-15,1 17 16,-1-17-16,1-18 15,-18 18-15,0-36 16,0 0 0,0 1-16,0-1 15,0 0-15,18 18 16,17 0 0,0 0-16,-17 18 15,17-18-15,0 18 0,-17-18 16,17 0-16,1 0 0,-1 0 15,18 0-15,-18-18 16,0 0-16,-17 1 16,-18-1-16,0 1 15,-18-1-15,-17 0 16,17 18-16,1 0 16,-1 0-16,1 18 0,17 0 15,0 34-15,17-34 16,1 0-16,-1-1 15,19 1-15,52 0 16,-53-18-16,1 0 16,-1 0-16,0 0 0,-17 0 15,-18-18-15</inkml:trace>
  <inkml:trace contextRef="#ctx0" brushRef="#br0" timeOffset="10321.09">22296 13212 0,'17'0'31,"1"-18"-31,17 18 0,0-18 16,54-17-16,-36 17 15,-18 18-15,18-17 16,-36 17-16,1-18 16,-36 18-16</inkml:trace>
  <inkml:trace contextRef="#ctx0" brushRef="#br0" timeOffset="10572.45">22278 13176 0,'-35'36'16,"70"-72"-16,-70 107 0,52-36 15,19 0-15,34 18 16,-17-35-16,0 0 0,0-1 16,53 36-16,-71-35 15,36 35 1,-71-36-16,0 19 15,-36-19-15,1 1 0,0 0 16,-18-1-16,18-17 0,-18 18 16,0-18-16,-18 0 15,53 0-15,1 0 0,34-18 16,19 1-16,-1-1 16,0 0-1</inkml:trace>
  <inkml:trace contextRef="#ctx0" brushRef="#br0" timeOffset="10754.79">22878 13458 0,'0'0'0,"0"18"0,53 17 16,-1 18-1,1-35-15,-17 0 0,17-1 16,35 1-16,-53-18 15,-17 18-15,17-36 16,-35 0-16</inkml:trace>
  <inkml:trace contextRef="#ctx0" brushRef="#br0" timeOffset="10915.67">23142 13423 0,'0'0'0,"-17"35"0,-1 1 15,0 17-15,1-18 0,-19 53 16,36-70-16,0 17 16,0-17-16,18 17 15,35-35-15</inkml:trace>
  <inkml:trace contextRef="#ctx0" brushRef="#br0" timeOffset="11300.19">23566 13229 0,'52'-17'16,"-104"34"-16,122-52 0,-52 35 0,-1 0 15,-17-18-15,-17 18 16,-19 0-1,19 0-15,-18 18 0,17 0 0,-17-1 16,35 1-16,-18-1 16,18 36-16,18-35 15,17 35-15,0-35 16,36 17-16,-36-18 16,36 19-1,-54-19-15,1 19 16,-18-19-16,-53 19 15,18-19-15,-54 19 16,54-36-16,-35 35 16,34-35-16,19 0 15,34 0-15,1-18 16</inkml:trace>
  <inkml:trace contextRef="#ctx0" brushRef="#br0" timeOffset="11516.77">24024 13423 0,'0'0'16,"71"53"-16,-36-35 0,53 52 15,-35-52-15,-18 0 16,18-1-16,-17 1 15,17-18-15,-36 18 16,18-18-16,-17 0 0</inkml:trace>
  <inkml:trace contextRef="#ctx0" brushRef="#br0" timeOffset="11744.34">24377 13370 0,'-35'53'0,"70"-106"0,-88 141 16,18 1-16,17-54 16,-17 53-1,17-53-15,1 36 16,17-53-16,0 17 15,17-35-15</inkml:trace>
  <inkml:trace contextRef="#ctx0" brushRef="#br0" timeOffset="12072.49">24800 13212 0,'0'0'15,"0"105"-15,18-52 0,-18 53 16,0-53-16,18 0 16,-1 18-1,1-1-15,-1-52 16,19 17-16,-19-35 16,1 0-16,0 0 0</inkml:trace>
  <inkml:trace contextRef="#ctx0" brushRef="#br0" timeOffset="12467.06">25347 13300 0,'0'-18'15,"0"36"-15,-18-36 0,-34 36 16,34-1-16,-35 36 15,53-17-15,-18 16 16,18-16-16,18-1 16,0-17-16,17-1 15,0-17-15,0-35 16,-17 17-16,0-35 16,-18 36-16,17-18 15,-17-18-15,18 17 16,-18 54-1,18 53 1,-18-36 0,17 53-16,1-53 15,17 36-15,-17-53 16,17 17 0,-35-18-16,18-17 0,-1 0 15,-17-17-15,18-18 16</inkml:trace>
  <inkml:trace contextRef="#ctx0" brushRef="#br0" timeOffset="12740.79">25665 13247 0,'70'17'0,"-140"-34"0,175 52 16,-69-35-16,70 35 15,-71-17-15,71 17 16,-71-17-16,0 17 15,-35 0 1,-53 18-16,18-17 16,-18 17-16,35-18 15,1 0-15,17 0 0,0-17 16,17 17-16,1-17 16,35-18-1,-35 0-15,35-35 16,-36 35-16,36-36 15</inkml:trace>
  <inkml:trace contextRef="#ctx0" brushRef="#br0" timeOffset="12864.12">26670 13811 0,'-18'-17'31,"1"17"-31</inkml:trace>
  <inkml:trace contextRef="#ctx0" brushRef="#br0" timeOffset="26615.76">9948 15311 0,'0'0'16,"-17"0"-16,34 0 16,54 0-1,-36 0 1,18 17-16,-18-17 0,1 18 15,-1 17-15,0 18 16,-35-18-16,0 36 16,0-36-16,-35 18 15,17-18-15,-17 18 16,35-17-16,0-1 16,0-18-16,35 1 15,-17 0-15,70-1 16,-35-17-16,-18 0 0,54 0 15</inkml:trace>
  <inkml:trace contextRef="#ctx0" brushRef="#br0" timeOffset="27038.88">10795 15416 0,'0'0'15,"-71"-17"-15,54 17 0,-18 0 16,17 0-16,0 17 16,18 1-16,18 0 0,17 52 15,0-17-15,36 18 16,-36-36 0,18 36-16,-35-36 15,-18 18-15,0-18 16,0-17-16,-35-1 15,17-17-15,-17 0 16,17-17-16,-35-36 16,53 17-16,-18-16 15,36 16-15,0 1 16,-1 17-16,1-17 0,0 17 16,17-17-16,-35 18 15,0-1-15,0 0 0,-18 1 16,-35-19-1,36 36-15,-1-17 0,-17 17 16,52 17 0,36 19-1,-17-36-15</inkml:trace>
  <inkml:trace contextRef="#ctx0" brushRef="#br0" timeOffset="27247.94">11095 15540 0,'0'0'0,"0"18"0,18-18 16,17 35-16,-18-18 16,54 1-16,-36 0 15,36-1 1,-36-17-16,18 18 15,-35 0-15,-1-18 16</inkml:trace>
  <inkml:trace contextRef="#ctx0" brushRef="#br0" timeOffset="27410.88">11412 15540 0,'-35'35'16,"-18"36"-1,36-36-15,-19 36 16,36-36-16,-17 0 16,17-17-16,35-18 15</inkml:trace>
  <inkml:trace contextRef="#ctx0" brushRef="#br0" timeOffset="27666.55">11624 15434 0,'35'18'16,"-70"-36"-16,88 36 0,-35-1 16,-1 1-16,1 0 0,-18 17 15,0 0-15,-18-17 0,1 35 16,17-36-16,0 36 15,0-35-15,17-18 16,1 18-16,17-1 0,18-17 16,-18 0-1,36 0-15</inkml:trace>
  <inkml:trace contextRef="#ctx0" brushRef="#br0" timeOffset="28111.51">12259 15434 0,'-35'-18'16,"70"36"-16,-106-36 0,36 18 16,18 0-16,17 36 15,0-19-15,17 54 16,1-36-16,35 36 15,-18-36 1,0-17-16,1 17 0,-19 0 16,19-17-16,-19-1 0,-17 1 15,0 0-15,-17-18 16,-36 0-16,17 0 16,-34-18-16,34 0 15,-16-17 1,34 18-16,0-19 15,36 19-15,35-36 16,-18 35-16,18-17 0,35-36 16,-70 54-16,35-36 15,-53 35 1,0-17-16,-35 17 16,17 18-16,0 0 0,-17 0 15,0 35-15,17-17 16,18 0-16,0-1 15</inkml:trace>
  <inkml:trace contextRef="#ctx0" brushRef="#br0" timeOffset="28322.52">12577 15558 0,'0'0'0,"17"17"15,-17 1-15,18-1 0,-1 19 16,36 17-16,-35-18 16,35 0-16,-18-17 15,-17-1-15,35 1 16,-36-18-16,19-18 16,-36 1-16</inkml:trace>
  <inkml:trace contextRef="#ctx0" brushRef="#br0" timeOffset="28472.42">12841 15522 0,'0'0'15,"-35"53"-15,17-18 0,-17 36 16,17-36 0,1 1-16,17-19 0,-18 36 15,18-35-15,0-1 16,18-17-16</inkml:trace>
  <inkml:trace contextRef="#ctx0" brushRef="#br0" timeOffset="28845.56">12965 15399 0,'35'0'16,"-17"0"-16,17 0 15,-18 0 1,19 0-16,-19 0 16,-17 17-16,0 1 15,18 0-15,-18-1 16,18 36-16,-1-35 16,1 17-1,0-17-15,17 35 16,-18-36-16,1 19 15,-18-19-15,18 19 16,-18-1-16,-18 0 16,0-17-16,-17 17 15,18-17-15,-1-1 16,0-17 0,1 0-16,17-17 15,0-1-15,0 0 0,17 1 16</inkml:trace>
  <inkml:trace contextRef="#ctx0" brushRef="#br0" timeOffset="29140.88">13476 15311 0,'0'0'15,"88"17"-15,-35 1 0,18-1 16,-36 1-16,-17 17 16,-18-17-16,-18 35 15,0-18-15,-52 36 16,52-18-16,-17-18 16,35 0-16,-18 1 0,36 16 15,0-34-15,35 17 16,-18-17-16,35-18 15,-34 0 1,-1 0-16,-17 0 16</inkml:trace>
  <inkml:trace contextRef="#ctx0" brushRef="#br0" timeOffset="34162.25">14975 15505 0,'18'0'47,"0"0"-47,-18 17 15,35 1-15,-17-18 16,17 35-1,-17-17-15,-1-1 16,18 1-16,-17-18 0,17 18 16,-17-1-16,0-34 15</inkml:trace>
  <inkml:trace contextRef="#ctx0" brushRef="#br0" timeOffset="34323.18">15117 15487 0,'0'0'16,"-36"71"-16,19-36 0,-1 18 15,0-36-15,18 19 16,18-19-16,0-17 16,17 0-1</inkml:trace>
  <inkml:trace contextRef="#ctx0" brushRef="#br0" timeOffset="35019.15">15787 15222 0,'0'0'16,"17"0"-16,19 0 15,-1 0-15,18-17 16,-35 17-16,17 0 16,-18-18-1,-34 18 1,-1 18-16,-17-18 16,0 17-16,-18 1 15,35 0-15,-35-1 16,36 1-16,17 17 15,17 0-15,1-17 16,35 17 0,17 1-16,-34-19 0,16 1 15,-16-18-15,17 35 16,-36-17-16,1 17 16,-18-17-16,-35 17 15,-1-17-15,1-18 16,-18 17-16,18-17 0,0 0 15,-36 18-15,36-18 16,17 0-16,1 0 16</inkml:trace>
  <inkml:trace contextRef="#ctx0" brushRef="#br0" timeOffset="35285.86">16387 15452 0,'17'0'15,"1"0"-15,35 17 16,-18-17-16,18 36 15,-18-19-15,0-17 0,1 36 16,-19-36 0,19 0-16</inkml:trace>
  <inkml:trace contextRef="#ctx0" brushRef="#br0" timeOffset="35436.32">16651 15416 0,'-18'71'0,"36"-142"0,-53 177 16,0-53-16,17-18 15,18-17-15,0 0 0,0 17 16</inkml:trace>
  <inkml:trace contextRef="#ctx0" brushRef="#br0" timeOffset="35958.48">17039 15222 0,'0'0'0,"18"0"15,17-17-15,0 17 16,1-18-16,-19 18 15,1-18 1,-36 18-16,-17 0 16,0 18-16,-1-18 15,1 18-15,-18 35 16,53-36-16,-17 19 16,17-1-16,17-18 0,1 19 15,17-19-15,36 36 16,-18-35-16,0 17 15,-18-35-15,-18 36 16,1-36-16,-36 17 16,-17-17-16,-18 18 15,18-18-15,17 0 16,-35 0-16,36 0 16,-1 17-16,36-34 15</inkml:trace>
  <inkml:trace contextRef="#ctx0" brushRef="#br0" timeOffset="36157.38">17410 15434 0,'35'18'15,"-70"-36"-15,105 53 0,-52-17 0,70 0 16,-53-1-16,1-17 15,-1 0-15,0 0 16,-17 0-16,-1 0 0,1 0 16,0 0-16,-36-35 15</inkml:trace>
  <inkml:trace contextRef="#ctx0" brushRef="#br0" timeOffset="36320.82">17692 15293 0,'0'0'0,"-18"18"0,-17 17 16,35 0 0,-53 18-16,35-18 15,1 1-15,-1-19 16,18 19-16,0-19 16</inkml:trace>
  <inkml:trace contextRef="#ctx0" brushRef="#br0" timeOffset="36776.01">18009 15169 0,'0'18'31,"18"0"-31,-18 17 16,18 18-16,-1 0 15,-17 0-15,36 35 16,-19 0-1,-17-35-15,35 0 16,-35-35-16,18-1 0,0-17 16,-1 0-16</inkml:trace>
  <inkml:trace contextRef="#ctx0" brushRef="#br0" timeOffset="37148.51">18433 15240 0,'-18'-35'16,"36"70"-16,-54-88 0,19 53 0,-1-18 15,0 18-15,18 18 0,-17 0 16,-1 35-16,18-18 16,0 18-16,18-18 15,17 0-15,-17-35 16,-1 18-16,1-18 15,0 0-15,-1 0 16,1-18-16,-18 1 16,0-1-16,0 0 15,0 36 1,18 35 0,-1-18-1,18 18-15,-17-17 16,0-19-16,-1 18 0,1-17 15,0 0-15,-18-1 0,17-17 16,-17-17 0</inkml:trace>
  <inkml:trace contextRef="#ctx0" brushRef="#br0" timeOffset="37421.25">18821 15187 0,'70'18'16,"-52"-1"-16,0 1 0,17 17 15,-35-17-15,0 35 16,-18-36 0,-17 36-16,35-17 15,-18-1-15,18 18 16,0-35-16,36 17 15,-19-18-15,18-17 16,1 0-16,-19 0 0,19-17 16,-19 17-1,-34 0-15,-1 0 16</inkml:trace>
  <inkml:trace contextRef="#ctx0" brushRef="#br0" timeOffset="37808.92">18397 15205 0,'0'0'0,"18"0"16,0 17-16,-1 19 16,1-19-16,0 1 15,-18 0-15,17-1 16,-17 1-16,0-1 0,0 1 0</inkml:trace>
  <inkml:trace contextRef="#ctx0" brushRef="#br0" timeOffset="70165.13">20320 15363 0,'0'-17'15,"0"-1"1,0 1 15,-18 17-15,18 17 15,18-17-31,0 18 16,70-18-16,-53 0 15,53 0 1,-35 0-16,18 0 16,-18 0-16,0 0 15,-36 0-15</inkml:trace>
  <inkml:trace contextRef="#ctx0" brushRef="#br0" timeOffset="70321.03">20479 15575 0,'0'0'0,"53"18"15,-18-18-15,0 0 0,18 0 16,-35 0 0,-1 0-16,1 0 15</inkml:trace>
  <inkml:trace contextRef="#ctx0" brushRef="#br0" timeOffset="71117.13">21361 15064 0,'17'35'0,"1"-17"16,-18 17-16,18 18 0,-1 70 15,1-52 1,-18 52-16,18-70 16,-18 0-16,17 18 15,1-54-15,-18 19 16,17-36-16,1-18 15,-18 0-15</inkml:trace>
  <inkml:trace contextRef="#ctx0" brushRef="#br0" timeOffset="71472.85">21643 15134 0,'0'0'0,"53"-17"0,-36 17 16,19-18-16,52 18 16,-35 0-16,35 35 15,-53 0-15,-17 1 16,17-1-16,-17 36 16,-18-36-16,-35 35 15,17-34-15,-35 17 16,18-36-16,17 1 15,1 0-15,-19-1 16,54-17 0,35 0-1,-18-17-15,36 17 16,-36 0-16,18 0 16,-36 0-16,1 0 0,0 0 15,17 0 1</inkml:trace>
  <inkml:trace contextRef="#ctx0" brushRef="#br0" timeOffset="71852.36">22631 15275 0,'17'-35'15,"-34"70"-15,34-88 0,-34 36 0,-36 17 16,35 0 0,-52 35-16,52 0 15,-35 36-15,53-18 16,0-18-16,0 0 0,0 1 16,53 34-1,-18-52-15,1-1 0,-1 1 16,18 0-16,35-18 15,-53-18-15,0 0 0,18-17 16,-35 0-16,0-36 16,-36 36-1,0 17-15,-17-17 0,0 17 16,-18-17-16,18 18 16,-18 17-16,35 0 15,0 0-15,18-18 16</inkml:trace>
  <inkml:trace contextRef="#ctx0" brushRef="#br0" timeOffset="72602.32">23178 15152 0,'0'0'15,"17"0"-15,-17 17 0,18 19 16,-1-1-16,1 53 16,0-35-1,-1 35-15,1-35 16,0-17-16,-18-1 0,17-18 15,-17 19-15,18-19 16,-18-34 0,0-36-16,0 0 15,0 18 1,0-18-16,0 0 0,-18-35 16,18 35-16,18 17 15,-18 19-15,18 34 16,-1 1-16,-17 0 15,18 17-15,-1-17 0,-17 17 16,36 18-16,-1-18 16,18-17-16,-35-18 15,17 0-15,0-18 16,18-35 0,-35 18-16,-1 0 0,-17-1 0,36-17 15,-19 36 1,1-1-16,0 18 15,17 53 1,-35-18-16,35 36 16,-17-18-16,-1 35 15,19 0 1,-19-53-16,1 1 16,0-19-16,-1 1 0,18 0 15,-35-1-15,0-34 16</inkml:trace>
  <inkml:trace contextRef="#ctx0" brushRef="#br0" timeOffset="72823.98">24589 15716 0,'0'-17'16,"-36"17"-1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damharley.com/nn_vis/cnn/3d.html" TargetMode="External"/><Relationship Id="rId2" Type="http://schemas.openxmlformats.org/officeDocument/2006/relationships/hyperlink" Target="https://poloclub.github.io/cnn-explaine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9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11.xml"/><Relationship Id="rId4" Type="http://schemas.openxmlformats.org/officeDocument/2006/relationships/image" Target="NUL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.tiff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644" y="1986864"/>
            <a:ext cx="6239800" cy="1827004"/>
          </a:xfrm>
        </p:spPr>
        <p:txBody>
          <a:bodyPr>
            <a:noAutofit/>
          </a:bodyPr>
          <a:lstStyle/>
          <a:p>
            <a:r>
              <a:rPr lang="en-US" sz="6600" dirty="0"/>
              <a:t>Case Studies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84A01-2FE9-5EF0-2DAD-CB120478E6E7}"/>
              </a:ext>
            </a:extLst>
          </p:cNvPr>
          <p:cNvSpPr txBox="1"/>
          <p:nvPr/>
        </p:nvSpPr>
        <p:spPr>
          <a:xfrm>
            <a:off x="1578429" y="5617029"/>
            <a:ext cx="4401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linkClick r:id="rId2"/>
              </a:rPr>
              <a:t>https://poloclub.github.io/cnn-explainer/</a:t>
            </a:r>
            <a:endParaRPr lang="tr-TR" dirty="0"/>
          </a:p>
          <a:p>
            <a:r>
              <a:rPr lang="tr-TR" dirty="0">
                <a:hlinkClick r:id="rId3"/>
              </a:rPr>
              <a:t>https://adamharley.com/nn_vis/cnn/3d.html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</p:spPr>
            <p:txBody>
              <a:bodyPr anchor="t"/>
              <a:lstStyle/>
              <a:p>
                <a:r>
                  <a:rPr lang="en-US" dirty="0"/>
                  <a:t>Why does a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 1 convolution do?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  <a:blipFill>
                <a:blip r:embed="rId2"/>
                <a:stretch>
                  <a:fillRect l="-2013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76923" y="1198953"/>
          <a:ext cx="22164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45088" y="2126053"/>
          <a:ext cx="36257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82747" y="1196413"/>
          <a:ext cx="22164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49455" y="2047323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55" y="2047323"/>
                <a:ext cx="4395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78145" y="2055419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45" y="2055419"/>
                <a:ext cx="53412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82747" y="3794301"/>
          <a:ext cx="221644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ube 6"/>
          <p:cNvSpPr/>
          <p:nvPr/>
        </p:nvSpPr>
        <p:spPr>
          <a:xfrm>
            <a:off x="982954" y="3976576"/>
            <a:ext cx="2210411" cy="2127826"/>
          </a:xfrm>
          <a:prstGeom prst="cube">
            <a:avLst>
              <a:gd name="adj" fmla="val 4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4689516" y="4135960"/>
            <a:ext cx="1636297" cy="1541722"/>
          </a:xfrm>
          <a:prstGeom prst="cube">
            <a:avLst>
              <a:gd name="adj" fmla="val 781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1360331" y="4306185"/>
            <a:ext cx="1449625" cy="1319752"/>
          </a:xfrm>
          <a:prstGeom prst="cube">
            <a:avLst>
              <a:gd name="adj" fmla="val 77056"/>
            </a:avLst>
          </a:prstGeom>
          <a:solidFill>
            <a:srgbClr val="FFFF00">
              <a:alpha val="79000"/>
            </a:srgbClr>
          </a:solidFill>
          <a:ln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49455" y="4645211"/>
                <a:ext cx="4395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55" y="4645211"/>
                <a:ext cx="43954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78145" y="4645211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45" y="4645211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0337" y="3442440"/>
                <a:ext cx="853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37" y="3442440"/>
                <a:ext cx="85311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0714" t="-10667" r="-1071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6111" y="6094418"/>
                <a:ext cx="152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6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32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11" y="6094418"/>
                <a:ext cx="152157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426" t="-10667" r="-52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46879" y="6094417"/>
                <a:ext cx="152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1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32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79" y="6094417"/>
                <a:ext cx="152157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6426" t="-10667" r="-52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86724" y="6108041"/>
                <a:ext cx="2281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6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# </a:t>
                </a:r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filters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724" y="6108041"/>
                <a:ext cx="22813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4278" t="-13158" r="-34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-10274" y="6561348"/>
            <a:ext cx="378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[Lin et al., 2013. Network in network]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815C2C-0E7F-4CC3-8361-A2B7A6B567F7}"/>
                  </a:ext>
                </a:extLst>
              </p14:cNvPr>
              <p14:cNvContentPartPr/>
              <p14:nvPr/>
            </p14:nvContentPartPr>
            <p14:xfrm>
              <a:off x="2647800" y="1282680"/>
              <a:ext cx="8611200" cy="5353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815C2C-0E7F-4CC3-8361-A2B7A6B567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1520" y="1177920"/>
                <a:ext cx="10356840" cy="55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3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</p:spPr>
            <p:txBody>
              <a:bodyPr anchor="t"/>
              <a:lstStyle/>
              <a:p>
                <a:r>
                  <a:rPr lang="en-US" dirty="0"/>
                  <a:t>Using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1 convolutions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  <a:blipFill>
                <a:blip r:embed="rId2"/>
                <a:stretch>
                  <a:fillRect l="-2013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be 6"/>
          <p:cNvSpPr/>
          <p:nvPr/>
        </p:nvSpPr>
        <p:spPr>
          <a:xfrm>
            <a:off x="685242" y="1360967"/>
            <a:ext cx="2210411" cy="2127826"/>
          </a:xfrm>
          <a:prstGeom prst="cube">
            <a:avLst>
              <a:gd name="adj" fmla="val 56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61810" y="2307265"/>
            <a:ext cx="157802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be 16"/>
          <p:cNvSpPr/>
          <p:nvPr/>
        </p:nvSpPr>
        <p:spPr>
          <a:xfrm>
            <a:off x="5605989" y="1696582"/>
            <a:ext cx="1591393" cy="1456595"/>
          </a:xfrm>
          <a:prstGeom prst="cube">
            <a:avLst>
              <a:gd name="adj" fmla="val 43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6424" y="3588641"/>
                <a:ext cx="1988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28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192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24" y="3588641"/>
                <a:ext cx="198804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908" t="-10667" r="-368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07662" y="3257960"/>
                <a:ext cx="18325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28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400" dirty="0"/>
                  <a:t> 32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662" y="3257960"/>
                <a:ext cx="1832553" cy="461665"/>
              </a:xfrm>
              <a:prstGeom prst="rect">
                <a:avLst/>
              </a:prstGeom>
              <a:blipFill>
                <a:blip r:embed="rId4"/>
                <a:stretch>
                  <a:fillRect l="-4983" t="-10526" r="-43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97973" y="1465749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entury Schoolbook" charset="0"/>
                <a:ea typeface="Century Schoolbook" charset="0"/>
                <a:cs typeface="Century Schoolbook" charset="0"/>
              </a:rPr>
              <a:t>ReLU</a:t>
            </a:r>
            <a:endParaRPr lang="en-US" sz="24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1779" y="2560480"/>
                <a:ext cx="163057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CONV 1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latin typeface="Century Schoolbook" charset="0"/>
                  </a:rPr>
                  <a:t>1</a:t>
                </a:r>
                <a:endParaRPr lang="en-US" sz="20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  <a:p>
                <a:pPr algn="ctr"/>
                <a:r>
                  <a:rPr lang="en-US" sz="2400" dirty="0"/>
                  <a:t>32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79" y="2560480"/>
                <a:ext cx="1630575" cy="769441"/>
              </a:xfrm>
              <a:prstGeom prst="rect">
                <a:avLst/>
              </a:prstGeom>
              <a:blipFill>
                <a:blip r:embed="rId5"/>
                <a:stretch>
                  <a:fillRect l="-3745" t="-5556" r="-3371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60CFCFA-44EF-4A31-953F-21E59BC7AFAD}"/>
              </a:ext>
            </a:extLst>
          </p:cNvPr>
          <p:cNvSpPr txBox="1"/>
          <p:nvPr/>
        </p:nvSpPr>
        <p:spPr>
          <a:xfrm>
            <a:off x="-10274" y="6561348"/>
            <a:ext cx="378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[Lin et al., 2013. Network in network]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7556ED-7CFD-4AD8-BE92-D1ED0E382D09}"/>
                  </a:ext>
                </a:extLst>
              </p14:cNvPr>
              <p14:cNvContentPartPr/>
              <p14:nvPr/>
            </p14:nvContentPartPr>
            <p14:xfrm>
              <a:off x="3282840" y="3854520"/>
              <a:ext cx="4115160" cy="1238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7556ED-7CFD-4AD8-BE92-D1ED0E382D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60" y="2873520"/>
                <a:ext cx="7524720" cy="22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1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751" y="2481407"/>
            <a:ext cx="7437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Inception network</a:t>
            </a:r>
          </a:p>
        </p:txBody>
      </p:sp>
    </p:spTree>
    <p:extLst>
      <p:ext uri="{BB962C8B-B14F-4D97-AF65-F5344CB8AC3E}">
        <p14:creationId xmlns:p14="http://schemas.microsoft.com/office/powerpoint/2010/main" val="345464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be 28"/>
          <p:cNvSpPr/>
          <p:nvPr/>
        </p:nvSpPr>
        <p:spPr>
          <a:xfrm>
            <a:off x="8371050" y="1599863"/>
            <a:ext cx="1637789" cy="1423716"/>
          </a:xfrm>
          <a:prstGeom prst="cube">
            <a:avLst>
              <a:gd name="adj" fmla="val 274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Motivation for inception network</a:t>
            </a:r>
          </a:p>
        </p:txBody>
      </p:sp>
      <p:sp>
        <p:nvSpPr>
          <p:cNvPr id="3" name="Cube 2"/>
          <p:cNvSpPr/>
          <p:nvPr/>
        </p:nvSpPr>
        <p:spPr>
          <a:xfrm>
            <a:off x="502481" y="1508443"/>
            <a:ext cx="2766060" cy="2663190"/>
          </a:xfrm>
          <a:prstGeom prst="cube">
            <a:avLst>
              <a:gd name="adj" fmla="val 5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1488" y="4234575"/>
                <a:ext cx="2164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192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8" y="4234575"/>
                <a:ext cx="216437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225" t="-10667" r="-394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3383280" y="1508443"/>
            <a:ext cx="1143000" cy="1063307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41019" y="1292849"/>
                <a:ext cx="1140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19" y="1292849"/>
                <a:ext cx="114005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0695" t="-11628" r="-160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3378003" y="2548889"/>
            <a:ext cx="1148277" cy="350193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41018" y="2272757"/>
                <a:ext cx="1140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18" y="2272757"/>
                <a:ext cx="114005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0695" t="-12791" r="-1069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 flipV="1">
            <a:off x="3378003" y="3141341"/>
            <a:ext cx="1148278" cy="383124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41017" y="3252665"/>
                <a:ext cx="1140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8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017" y="3252665"/>
                <a:ext cx="1140056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0695" t="-12941" r="-1604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 flipV="1">
            <a:off x="3378003" y="3347675"/>
            <a:ext cx="1148277" cy="1068694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6280" y="4232573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entury Schoolbook" charset="0"/>
                <a:ea typeface="Century Schoolbook" charset="0"/>
                <a:cs typeface="Century Schoolbook" charset="0"/>
              </a:rPr>
              <a:t>MAX-POOL</a:t>
            </a:r>
          </a:p>
        </p:txBody>
      </p:sp>
      <p:sp>
        <p:nvSpPr>
          <p:cNvPr id="16" name="Freeform 15"/>
          <p:cNvSpPr/>
          <p:nvPr/>
        </p:nvSpPr>
        <p:spPr>
          <a:xfrm rot="5400000">
            <a:off x="6005783" y="1210985"/>
            <a:ext cx="772259" cy="1367180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5571495" y="2548889"/>
            <a:ext cx="1532075" cy="255032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71495" y="3222902"/>
            <a:ext cx="1532075" cy="312565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5400000" flipH="1">
            <a:off x="6196011" y="3613814"/>
            <a:ext cx="768410" cy="990575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7805754" y="1981733"/>
            <a:ext cx="1819201" cy="1616240"/>
          </a:xfrm>
          <a:prstGeom prst="cube">
            <a:avLst>
              <a:gd name="adj" fmla="val 3583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5682" y="318073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128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57894" y="37813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32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67246" y="36134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32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9811530" y="2671554"/>
            <a:ext cx="4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64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6410" y="8304637"/>
            <a:ext cx="8085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colors are intended to correspond to the stacked </a:t>
            </a:r>
            <a:r>
              <a:rPr lang="en-US"/>
              <a:t>small hand drawn cube </a:t>
            </a:r>
          </a:p>
        </p:txBody>
      </p:sp>
      <p:sp>
        <p:nvSpPr>
          <p:cNvPr id="28" name="Cube 27"/>
          <p:cNvSpPr/>
          <p:nvPr/>
        </p:nvSpPr>
        <p:spPr>
          <a:xfrm>
            <a:off x="7607941" y="2553587"/>
            <a:ext cx="1444313" cy="1244573"/>
          </a:xfrm>
          <a:prstGeom prst="cube">
            <a:avLst>
              <a:gd name="adj" fmla="val 1633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Cube 25"/>
          <p:cNvSpPr/>
          <p:nvPr/>
        </p:nvSpPr>
        <p:spPr>
          <a:xfrm>
            <a:off x="7397022" y="2764750"/>
            <a:ext cx="1468657" cy="1215093"/>
          </a:xfrm>
          <a:prstGeom prst="cube">
            <a:avLst>
              <a:gd name="adj" fmla="val 1660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12646" y="39715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28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8045" y="33199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28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92" y="6460018"/>
            <a:ext cx="529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600" dirty="0" err="1">
                <a:latin typeface="Century Schoolbook" charset="0"/>
                <a:ea typeface="Century Schoolbook" charset="0"/>
                <a:cs typeface="Century Schoolbook" charset="0"/>
              </a:rPr>
              <a:t>Szegedy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 et al. 2014. Going deeper with convolutions]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7FD0EC-C749-445E-A4D9-A7015037F03F}"/>
                  </a:ext>
                </a:extLst>
              </p14:cNvPr>
              <p14:cNvContentPartPr/>
              <p14:nvPr/>
            </p14:nvContentPartPr>
            <p14:xfrm>
              <a:off x="4451400" y="1251000"/>
              <a:ext cx="6058080" cy="412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7FD0EC-C749-445E-A4D9-A7015037F0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5200" y="638280"/>
                <a:ext cx="10325160" cy="57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7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4" grpId="0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21" grpId="0" animBg="1"/>
      <p:bldP spid="27" grpId="0" animBg="1"/>
      <p:bldP spid="30" grpId="0"/>
      <p:bldP spid="31" grpId="0"/>
      <p:bldP spid="32" grpId="0"/>
      <p:bldP spid="33" grpId="0"/>
      <p:bldP spid="28" grpId="0" animBg="1"/>
      <p:bldP spid="26" grpId="0" animBg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The problem of computational cost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5007" y="4132035"/>
                <a:ext cx="21643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192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7" y="4132035"/>
                <a:ext cx="216437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225" t="-10526" r="-394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be 4"/>
          <p:cNvSpPr/>
          <p:nvPr/>
        </p:nvSpPr>
        <p:spPr>
          <a:xfrm>
            <a:off x="416000" y="1335668"/>
            <a:ext cx="2766060" cy="2663190"/>
          </a:xfrm>
          <a:prstGeom prst="cube">
            <a:avLst>
              <a:gd name="adj" fmla="val 5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38144" y="2646190"/>
            <a:ext cx="11704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63751" y="2667263"/>
                <a:ext cx="111921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CONV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5, 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same,</a:t>
                </a:r>
              </a:p>
              <a:p>
                <a:pPr algn="ctr"/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32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51" y="2667263"/>
                <a:ext cx="111921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8152" t="-3113" r="-760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be 8"/>
          <p:cNvSpPr/>
          <p:nvPr/>
        </p:nvSpPr>
        <p:spPr>
          <a:xfrm>
            <a:off x="5236643" y="1816318"/>
            <a:ext cx="2006669" cy="1874665"/>
          </a:xfrm>
          <a:prstGeom prst="cube">
            <a:avLst>
              <a:gd name="adj" fmla="val 37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23700" y="3768025"/>
                <a:ext cx="1992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32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700" y="3768025"/>
                <a:ext cx="1992853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587" t="-10526" r="-428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5DB6C3-B9F8-48DD-8DA8-C0436277B6F9}"/>
                  </a:ext>
                </a:extLst>
              </p14:cNvPr>
              <p14:cNvContentPartPr/>
              <p14:nvPr/>
            </p14:nvContentPartPr>
            <p14:xfrm>
              <a:off x="3575160" y="4711680"/>
              <a:ext cx="6026400" cy="101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5DB6C3-B9F8-48DD-8DA8-C0436277B6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840" y="1082880"/>
                <a:ext cx="8947080" cy="51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0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</p:spPr>
            <p:txBody>
              <a:bodyPr anchor="t"/>
              <a:lstStyle/>
              <a:p>
                <a:r>
                  <a:rPr lang="en-US" dirty="0"/>
                  <a:t>Using 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1 convolution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2880" y="182880"/>
                <a:ext cx="12114196" cy="1325563"/>
              </a:xfrm>
              <a:blipFill>
                <a:blip r:embed="rId2"/>
                <a:stretch>
                  <a:fillRect l="-2013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5007" y="4132035"/>
                <a:ext cx="1830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192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07" y="4132035"/>
                <a:ext cx="183095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3333" t="-9231" r="-300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be 3"/>
          <p:cNvSpPr/>
          <p:nvPr/>
        </p:nvSpPr>
        <p:spPr>
          <a:xfrm>
            <a:off x="416000" y="1335668"/>
            <a:ext cx="2766060" cy="2663190"/>
          </a:xfrm>
          <a:prstGeom prst="cube">
            <a:avLst>
              <a:gd name="adj" fmla="val 52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8144" y="2646190"/>
            <a:ext cx="11704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50551" y="2667263"/>
                <a:ext cx="15456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CONV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1, 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16,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192</a:t>
                </a:r>
              </a:p>
              <a:p>
                <a:pPr algn="ctr"/>
                <a:endParaRPr lang="en-US" sz="20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551" y="2667263"/>
                <a:ext cx="1545615" cy="1631216"/>
              </a:xfrm>
              <a:prstGeom prst="rect">
                <a:avLst/>
              </a:prstGeom>
              <a:blipFill>
                <a:blip r:embed="rId4"/>
                <a:stretch>
                  <a:fillRect l="-3543" t="-2247" r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be 6"/>
          <p:cNvSpPr/>
          <p:nvPr/>
        </p:nvSpPr>
        <p:spPr>
          <a:xfrm>
            <a:off x="5315698" y="2007904"/>
            <a:ext cx="1615913" cy="1491493"/>
          </a:xfrm>
          <a:prstGeom prst="cube">
            <a:avLst>
              <a:gd name="adj" fmla="val 23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1164" y="3499397"/>
                <a:ext cx="1688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16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64" y="3499397"/>
                <a:ext cx="1688283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971" t="-7576" r="-288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7309880" y="2646190"/>
            <a:ext cx="11704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93621" y="2667263"/>
                <a:ext cx="140294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CONV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5, 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32,</a:t>
                </a:r>
              </a:p>
              <a:p>
                <a:pPr algn="ctr"/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16</a:t>
                </a:r>
              </a:p>
              <a:p>
                <a:pPr algn="ctr"/>
                <a:endParaRPr lang="en-US" sz="2000" dirty="0">
                  <a:latin typeface="Century Schoolbook" charset="0"/>
                  <a:ea typeface="Century Schoolbook" charset="0"/>
                  <a:cs typeface="Century Schoolbook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21" y="2667263"/>
                <a:ext cx="1402948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3913" t="-2247"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be 12"/>
          <p:cNvSpPr/>
          <p:nvPr/>
        </p:nvSpPr>
        <p:spPr>
          <a:xfrm>
            <a:off x="9113085" y="1726729"/>
            <a:ext cx="2020433" cy="1881067"/>
          </a:xfrm>
          <a:prstGeom prst="cube">
            <a:avLst>
              <a:gd name="adj" fmla="val 38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13085" y="3699452"/>
                <a:ext cx="1688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28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entury Schoolbook" charset="0"/>
                        <a:cs typeface="Century Schoolbook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32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85" y="3699452"/>
                <a:ext cx="1688283" cy="400110"/>
              </a:xfrm>
              <a:prstGeom prst="rect">
                <a:avLst/>
              </a:prstGeom>
              <a:blipFill>
                <a:blip r:embed="rId7"/>
                <a:stretch>
                  <a:fillRect l="-3971" t="-9091" r="-288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3B5515-0B8D-49DD-A275-CB359D4AEAFE}"/>
                  </a:ext>
                </a:extLst>
              </p14:cNvPr>
              <p14:cNvContentPartPr/>
              <p14:nvPr/>
            </p14:nvContentPartPr>
            <p14:xfrm>
              <a:off x="755640" y="393840"/>
              <a:ext cx="10636560" cy="6280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3B5515-0B8D-49DD-A275-CB359D4AE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280" y="384480"/>
                <a:ext cx="10655280" cy="62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1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8" grpId="0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Inception module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67239" y="3164959"/>
          <a:ext cx="216002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268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Previous </a:t>
                      </a:r>
                    </a:p>
                    <a:p>
                      <a:pPr algn="ctr"/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Activation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9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6532603" y="1012530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1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2525284"/>
                  </p:ext>
                </p:extLst>
              </p:nvPr>
            </p:nvGraphicFramePr>
            <p:xfrm>
              <a:off x="6532603" y="1012530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7" t="-6667" r="-833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4294734" y="2452054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highlight>
                                <a:srgbClr val="5185EC"/>
                              </a:highlight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highlight>
                                    <a:srgbClr val="5185EC"/>
                                  </a:highlight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highlight>
                                <a:srgbClr val="5185EC"/>
                              </a:highlight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1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4968178"/>
                  </p:ext>
                </p:extLst>
              </p:nvPr>
            </p:nvGraphicFramePr>
            <p:xfrm>
              <a:off x="4294734" y="2452054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8" t="-6667" r="-1255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6537194" y="2446296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3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3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313007"/>
                  </p:ext>
                </p:extLst>
              </p:nvPr>
            </p:nvGraphicFramePr>
            <p:xfrm>
              <a:off x="6537194" y="2446296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8" t="-6667" r="-837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4294734" y="3880062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1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174640"/>
                  </p:ext>
                </p:extLst>
              </p:nvPr>
            </p:nvGraphicFramePr>
            <p:xfrm>
              <a:off x="4294734" y="3880062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18" t="-6111" r="-1255" b="-1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/>
            </p:nvGraphicFramePr>
            <p:xfrm>
              <a:off x="6537193" y="3880062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5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284701"/>
                  </p:ext>
                </p:extLst>
              </p:nvPr>
            </p:nvGraphicFramePr>
            <p:xfrm>
              <a:off x="6537193" y="3880062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18" t="-6111" r="-837" b="-1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4172847" y="5308070"/>
              <a:ext cx="169753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583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MAXPOOL</a:t>
                          </a:r>
                        </a:p>
                        <a:p>
                          <a:pPr algn="ctr"/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3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3,s</a:t>
                          </a:r>
                          <a:r>
                            <a:rPr lang="en-US" sz="2400" b="0" baseline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= 1</a:t>
                          </a:r>
                        </a:p>
                        <a:p>
                          <a:pPr algn="ctr"/>
                          <a:r>
                            <a:rPr lang="en-US" sz="24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same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4F4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8655771"/>
                  </p:ext>
                </p:extLst>
              </p:nvPr>
            </p:nvGraphicFramePr>
            <p:xfrm>
              <a:off x="4172847" y="5308070"/>
              <a:ext cx="1697535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58" t="-8287" r="-1075" b="-1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/>
            </p:nvGraphicFramePr>
            <p:xfrm>
              <a:off x="6537193" y="5313828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1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bg1"/>
                              </a:solidFill>
                              <a:latin typeface="Century Schoolbook" charset="0"/>
                              <a:ea typeface="Century Schoolbook" charset="0"/>
                              <a:cs typeface="Century Schoolbook" charset="0"/>
                            </a:rPr>
                            <a:t> 1 CONV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185E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914284"/>
                  </p:ext>
                </p:extLst>
              </p:nvPr>
            </p:nvGraphicFramePr>
            <p:xfrm>
              <a:off x="6537193" y="5313828"/>
              <a:ext cx="1453763" cy="109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3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093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18" t="-6077" r="-837" b="-16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029803" y="3164959"/>
          <a:ext cx="18572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142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Channel</a:t>
                      </a:r>
                    </a:p>
                    <a:p>
                      <a:pPr algn="ctr"/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Century Schoolbook" charset="0"/>
                          <a:ea typeface="Century Schoolbook" charset="0"/>
                          <a:cs typeface="Century Schoolbook" charset="0"/>
                        </a:rPr>
                        <a:t>Concat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9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 flipV="1">
            <a:off x="5748497" y="2992948"/>
            <a:ext cx="788697" cy="575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8" idx="1"/>
          </p:cNvCxnSpPr>
          <p:nvPr/>
        </p:nvCxnSpPr>
        <p:spPr>
          <a:xfrm>
            <a:off x="5748497" y="4426714"/>
            <a:ext cx="7886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>
          <a:xfrm>
            <a:off x="5870382" y="5856710"/>
            <a:ext cx="666811" cy="377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1" idx="1"/>
          </p:cNvCxnSpPr>
          <p:nvPr/>
        </p:nvCxnSpPr>
        <p:spPr>
          <a:xfrm>
            <a:off x="7990957" y="2992948"/>
            <a:ext cx="1038846" cy="70541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>
          <a:xfrm flipV="1">
            <a:off x="7990956" y="3698359"/>
            <a:ext cx="1038847" cy="216212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11" idx="1"/>
          </p:cNvCxnSpPr>
          <p:nvPr/>
        </p:nvCxnSpPr>
        <p:spPr>
          <a:xfrm flipV="1">
            <a:off x="7990956" y="3698359"/>
            <a:ext cx="1038847" cy="728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" idx="3"/>
            <a:endCxn id="9" idx="1"/>
          </p:cNvCxnSpPr>
          <p:nvPr/>
        </p:nvCxnSpPr>
        <p:spPr>
          <a:xfrm>
            <a:off x="3327264" y="3698359"/>
            <a:ext cx="845583" cy="21583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131147" y="1522833"/>
            <a:ext cx="4401456" cy="1626886"/>
          </a:xfrm>
          <a:custGeom>
            <a:avLst/>
            <a:gdLst>
              <a:gd name="connsiteX0" fmla="*/ 0 w 1337310"/>
              <a:gd name="connsiteY0" fmla="*/ 697240 h 697240"/>
              <a:gd name="connsiteX1" fmla="*/ 354330 w 1337310"/>
              <a:gd name="connsiteY1" fmla="*/ 285760 h 697240"/>
              <a:gd name="connsiteX2" fmla="*/ 868680 w 1337310"/>
              <a:gd name="connsiteY2" fmla="*/ 45730 h 697240"/>
              <a:gd name="connsiteX3" fmla="*/ 1337310 w 1337310"/>
              <a:gd name="connsiteY3" fmla="*/ 10 h 69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310" h="697240">
                <a:moveTo>
                  <a:pt x="0" y="697240"/>
                </a:moveTo>
                <a:cubicBezTo>
                  <a:pt x="104775" y="545792"/>
                  <a:pt x="209550" y="394345"/>
                  <a:pt x="354330" y="285760"/>
                </a:cubicBezTo>
                <a:cubicBezTo>
                  <a:pt x="499110" y="177175"/>
                  <a:pt x="704850" y="93355"/>
                  <a:pt x="868680" y="45730"/>
                </a:cubicBezTo>
                <a:cubicBezTo>
                  <a:pt x="1032510" y="-1895"/>
                  <a:pt x="1337310" y="10"/>
                  <a:pt x="1337310" y="1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" idx="3"/>
            <a:endCxn id="7" idx="1"/>
          </p:cNvCxnSpPr>
          <p:nvPr/>
        </p:nvCxnSpPr>
        <p:spPr>
          <a:xfrm>
            <a:off x="3327264" y="3698359"/>
            <a:ext cx="967470" cy="7283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3"/>
            <a:endCxn id="5" idx="1"/>
          </p:cNvCxnSpPr>
          <p:nvPr/>
        </p:nvCxnSpPr>
        <p:spPr>
          <a:xfrm flipV="1">
            <a:off x="3327264" y="2998706"/>
            <a:ext cx="967470" cy="69965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" idx="3"/>
            <a:endCxn id="11" idx="1"/>
          </p:cNvCxnSpPr>
          <p:nvPr/>
        </p:nvCxnSpPr>
        <p:spPr>
          <a:xfrm>
            <a:off x="7986366" y="1559182"/>
            <a:ext cx="1043437" cy="21391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5291D6-DC8A-4972-A0A4-A80FAA559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524" y="427713"/>
            <a:ext cx="2930107" cy="2212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D954E9-A1E1-489E-ABAD-844ECB36AD5A}"/>
                  </a:ext>
                </a:extLst>
              </p14:cNvPr>
              <p14:cNvContentPartPr/>
              <p14:nvPr/>
            </p14:nvContentPartPr>
            <p14:xfrm>
              <a:off x="1079640" y="762120"/>
              <a:ext cx="10896840" cy="595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D954E9-A1E1-489E-ABAD-844ECB36AD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5040" y="587520"/>
                <a:ext cx="11080800" cy="61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0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Inception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661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600" dirty="0" err="1">
                <a:latin typeface="Century Schoolbook" charset="0"/>
                <a:ea typeface="Century Schoolbook" charset="0"/>
                <a:cs typeface="Century Schoolbook" charset="0"/>
              </a:rPr>
              <a:t>Szegedy</a:t>
            </a:r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 et al., 2014, Going Deeper with Convolutions]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7CE3F-518A-4BA2-A887-893D2532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79" y="383616"/>
            <a:ext cx="2490749" cy="14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68210" y="-1728828"/>
            <a:ext cx="3064549" cy="1121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53863" y="3848662"/>
            <a:ext cx="4916423" cy="1795280"/>
            <a:chOff x="5393355" y="3848662"/>
            <a:chExt cx="4916423" cy="1795280"/>
          </a:xfrm>
        </p:grpSpPr>
        <p:grpSp>
          <p:nvGrpSpPr>
            <p:cNvPr id="11" name="Group 10"/>
            <p:cNvGrpSpPr/>
            <p:nvPr/>
          </p:nvGrpSpPr>
          <p:grpSpPr>
            <a:xfrm>
              <a:off x="5393355" y="4233023"/>
              <a:ext cx="2472417" cy="1410919"/>
              <a:chOff x="5393355" y="4233023"/>
              <a:chExt cx="2438401" cy="141091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93355" y="4245790"/>
                <a:ext cx="2438401" cy="1398152"/>
                <a:chOff x="5393355" y="4245790"/>
                <a:chExt cx="2438401" cy="139815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393355" y="4457457"/>
                  <a:ext cx="2438401" cy="1186485"/>
                  <a:chOff x="5393355" y="4457457"/>
                  <a:chExt cx="2438401" cy="1186485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93355" y="4563224"/>
                    <a:ext cx="2438401" cy="1080718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60156" y="4457457"/>
                    <a:ext cx="500875" cy="108071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37262" flipV="1">
                  <a:off x="5311024" y="4437412"/>
                  <a:ext cx="483301" cy="10005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506363" y="4233023"/>
                <a:ext cx="45719" cy="141741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7837361" y="3848662"/>
              <a:ext cx="2472417" cy="1410919"/>
              <a:chOff x="5393355" y="4233023"/>
              <a:chExt cx="2438401" cy="141091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393355" y="4245790"/>
                <a:ext cx="2438401" cy="1398152"/>
                <a:chOff x="5393355" y="4245790"/>
                <a:chExt cx="2438401" cy="1398152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5393355" y="4457457"/>
                  <a:ext cx="2438401" cy="1186485"/>
                  <a:chOff x="5393355" y="4457457"/>
                  <a:chExt cx="2438401" cy="1186485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93355" y="4563224"/>
                    <a:ext cx="2438401" cy="1080718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460156" y="4457457"/>
                    <a:ext cx="500875" cy="108071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37262" flipV="1">
                  <a:off x="5311024" y="4437412"/>
                  <a:ext cx="483301" cy="100057"/>
                </a:xfrm>
                <a:prstGeom prst="rect">
                  <a:avLst/>
                </a:prstGeom>
              </p:spPr>
            </p:pic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5506363" y="4233023"/>
                <a:ext cx="45719" cy="141741"/>
              </a:xfrm>
              <a:prstGeom prst="rect">
                <a:avLst/>
              </a:prstGeom>
            </p:spPr>
          </p:pic>
        </p:grpSp>
      </p:grpSp>
      <p:sp>
        <p:nvSpPr>
          <p:cNvPr id="17" name="Rectangle 16"/>
          <p:cNvSpPr/>
          <p:nvPr/>
        </p:nvSpPr>
        <p:spPr>
          <a:xfrm>
            <a:off x="5867097" y="2884404"/>
            <a:ext cx="1058779" cy="1617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8D748-7674-4B6A-9CAF-D28EE51AFEF0}"/>
                  </a:ext>
                </a:extLst>
              </p14:cNvPr>
              <p14:cNvContentPartPr/>
              <p14:nvPr/>
            </p14:nvContentPartPr>
            <p14:xfrm>
              <a:off x="2114640" y="171360"/>
              <a:ext cx="9595080" cy="591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8D748-7674-4B6A-9CAF-D28EE51AFE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5280" y="162000"/>
                <a:ext cx="9613800" cy="59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527CE91-2BC5-4E5F-BE84-E5A2E0CF3599}"/>
                  </a:ext>
                </a:extLst>
              </p14:cNvPr>
              <p14:cNvContentPartPr/>
              <p14:nvPr/>
            </p14:nvContentPartPr>
            <p14:xfrm>
              <a:off x="2152800" y="5740560"/>
              <a:ext cx="1397160" cy="46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527CE91-2BC5-4E5F-BE84-E5A2E0CF35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43440" y="5731200"/>
                <a:ext cx="141588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3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89" y="796290"/>
            <a:ext cx="9242853" cy="5222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643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http://knowyourmeme.com/memes/we-need-to-go-deeper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7657F8-7367-4CF6-96E2-500D75D8558F}"/>
                  </a:ext>
                </a:extLst>
              </p14:cNvPr>
              <p14:cNvContentPartPr/>
              <p14:nvPr/>
            </p14:nvContentPartPr>
            <p14:xfrm>
              <a:off x="6521400" y="6477120"/>
              <a:ext cx="876600" cy="24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7657F8-7367-4CF6-96E2-500D75D855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2040" y="6467760"/>
                <a:ext cx="895320" cy="2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04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6BCF1-7AD5-A5E3-EC06-F758312A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94194D-7D9C-4802-E213-5510B1CF0421}"/>
              </a:ext>
            </a:extLst>
          </p:cNvPr>
          <p:cNvSpPr txBox="1"/>
          <p:nvPr/>
        </p:nvSpPr>
        <p:spPr>
          <a:xfrm>
            <a:off x="2377347" y="2502189"/>
            <a:ext cx="7437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err="1"/>
              <a:t>MobileNet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384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194" y="1256975"/>
            <a:ext cx="370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Century Schoolbook" charset="0"/>
                <a:ea typeface="Century Schoolbook" charset="0"/>
                <a:cs typeface="Century Schoolbook" charset="0"/>
              </a:rPr>
              <a:t>Klasik modeller</a:t>
            </a:r>
            <a:r>
              <a:rPr lang="en-US" sz="3600" dirty="0">
                <a:latin typeface="Century Schoolbook" charset="0"/>
                <a:ea typeface="Century Schoolbook" charset="0"/>
                <a:cs typeface="Century Schoolbook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0210" y="2151994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>
                <a:latin typeface="Century Schoolbook" charset="0"/>
                <a:ea typeface="Century Schoolbook" charset="0"/>
                <a:cs typeface="Century Schoolbook" charset="0"/>
              </a:rPr>
              <a:t>LeNet-5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2907" y="1601692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entury Schoolbook" charset="0"/>
                <a:ea typeface="Century Schoolbook" charset="0"/>
                <a:cs typeface="Century Schoolbook" charset="0"/>
              </a:rPr>
              <a:t>ResNet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2908" y="3003978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latin typeface="Century Schoolbook" charset="0"/>
                <a:ea typeface="Century Schoolbook" charset="0"/>
                <a:cs typeface="Century Schoolbook" charset="0"/>
              </a:rPr>
              <a:t>MobileNet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0210" y="2769076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>
                <a:latin typeface="Century Schoolbook" charset="0"/>
                <a:ea typeface="Century Schoolbook" charset="0"/>
                <a:cs typeface="Century Schoolbook" charset="0"/>
              </a:rPr>
              <a:t>AlexNet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210" y="3386157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VGG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35BE3-A5D2-239B-DC88-9125BB30EC8E}"/>
              </a:ext>
            </a:extLst>
          </p:cNvPr>
          <p:cNvSpPr txBox="1"/>
          <p:nvPr/>
        </p:nvSpPr>
        <p:spPr>
          <a:xfrm>
            <a:off x="6712908" y="2302835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entury Schoolbook" charset="0"/>
                <a:ea typeface="Century Schoolbook" charset="0"/>
                <a:cs typeface="Century Schoolbook" charset="0"/>
              </a:rPr>
              <a:t>Inception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C471D-D8C3-6BA0-8B77-92FC3F5A709D}"/>
              </a:ext>
            </a:extLst>
          </p:cNvPr>
          <p:cNvSpPr txBox="1"/>
          <p:nvPr/>
        </p:nvSpPr>
        <p:spPr>
          <a:xfrm>
            <a:off x="6712908" y="370512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>
                <a:latin typeface="Century Schoolbook" charset="0"/>
                <a:ea typeface="Century Schoolbook" charset="0"/>
                <a:cs typeface="Century Schoolbook" charset="0"/>
              </a:rPr>
              <a:t>EfficientNet</a:t>
            </a:r>
            <a:endParaRPr lang="en-US" sz="28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89C9-A30C-E200-D127-D3054379D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3ADCD-9343-F5C4-8EAF-6C22C7F3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9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F91E5-05E0-A825-B92B-550C2D86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8A839-8DF3-DB0A-8364-42CB08B3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D32A-3DC9-200E-42AA-E682A99B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5C428-3248-3458-B7AF-714130CD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CFA31-79B8-E09C-E95E-5F6EADA0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47BF9C-1548-FF3C-E746-0B0CC42A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E4475-296E-E6AB-F133-5F8E79D39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F028A4-6DBF-61CD-937D-AFBEC938A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9DF74-9387-BA00-F839-7A6BE157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C177C-6924-D50D-AB8B-1E7431C9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7B050-37F8-A150-B27B-0F7B1A0A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118248-AD3E-0853-F681-AC22491E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67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EE0BE-2E80-C91D-D337-3D59393AE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4260F-CA88-B9B4-BA29-FE802BC4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3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2D076-C2DD-383D-97CB-55C629F48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F8546-E722-A0D2-35D9-C5714A2F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7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E945-2641-ED87-FFD9-17F741E89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19C76-D7D7-199C-CC8E-6B655736F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5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0723121" y="1151387"/>
          <a:ext cx="366888" cy="158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04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721022" y="1087595"/>
          <a:ext cx="366888" cy="185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 err="1"/>
              <a:t>LeNet</a:t>
            </a:r>
            <a:r>
              <a:rPr lang="en-US" dirty="0"/>
              <a:t> - 5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4846" y="1356386"/>
          <a:ext cx="1492036" cy="13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51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802785" y="2025648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2497156" y="1425707"/>
            <a:ext cx="1310285" cy="1265895"/>
          </a:xfrm>
          <a:prstGeom prst="cube">
            <a:avLst>
              <a:gd name="adj" fmla="val 42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59916" y="2018915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0026" y="2025648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360136" y="2019739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088202" y="2023143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767306" y="1151387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767306" y="1524756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7306" y="2633426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9760628" y="2121557"/>
                <a:ext cx="287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60628" y="2121557"/>
                <a:ext cx="287676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0769405" y="1203113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769405" y="157648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769405" y="241083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 flipH="1">
                <a:off x="10762727" y="2037463"/>
                <a:ext cx="287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62727" y="2037463"/>
                <a:ext cx="287676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10142644" y="2018971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159111" y="2012296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654109" y="1743285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109" y="1743285"/>
                <a:ext cx="47295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be 36"/>
          <p:cNvSpPr/>
          <p:nvPr/>
        </p:nvSpPr>
        <p:spPr>
          <a:xfrm>
            <a:off x="4456921" y="1520936"/>
            <a:ext cx="1100630" cy="1075436"/>
          </a:xfrm>
          <a:prstGeom prst="cube">
            <a:avLst>
              <a:gd name="adj" fmla="val 42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6207031" y="1520936"/>
            <a:ext cx="1100630" cy="1075436"/>
          </a:xfrm>
          <a:prstGeom prst="cube">
            <a:avLst>
              <a:gd name="adj" fmla="val 55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371" y="2731831"/>
                <a:ext cx="12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32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1" y="2731831"/>
                <a:ext cx="120898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545" t="-11475" r="-353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74255" y="2731831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55" y="2731831"/>
                <a:ext cx="115608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211" t="-8197" r="-421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70443" y="272308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43" y="2723080"/>
                <a:ext cx="115608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211" t="-10000" r="-42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33957" y="2731831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16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957" y="2731831"/>
                <a:ext cx="1284326" cy="369332"/>
              </a:xfrm>
              <a:prstGeom prst="rect">
                <a:avLst/>
              </a:prstGeom>
              <a:blipFill>
                <a:blip r:embed="rId8"/>
                <a:stretch>
                  <a:fillRect l="-3791" t="-8197" r="-379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be 41"/>
          <p:cNvSpPr/>
          <p:nvPr/>
        </p:nvSpPr>
        <p:spPr>
          <a:xfrm>
            <a:off x="7957141" y="1521047"/>
            <a:ext cx="1078583" cy="1075215"/>
          </a:xfrm>
          <a:prstGeom prst="cube">
            <a:avLst>
              <a:gd name="adj" fmla="val 67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039379" y="2731831"/>
                <a:ext cx="1027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16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379" y="2731831"/>
                <a:ext cx="1027845" cy="369332"/>
              </a:xfrm>
              <a:prstGeom prst="rect">
                <a:avLst/>
              </a:prstGeom>
              <a:blipFill>
                <a:blip r:embed="rId9"/>
                <a:stretch>
                  <a:fillRect l="-5357" t="-8197" r="-47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619772" y="302451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120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23121" y="3022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450" y="2060239"/>
                <a:ext cx="6607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</a:t>
                </a:r>
              </a:p>
              <a:p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1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0" y="2060239"/>
                <a:ext cx="660758" cy="584775"/>
              </a:xfrm>
              <a:prstGeom prst="rect">
                <a:avLst/>
              </a:prstGeom>
              <a:blipFill rotWithShape="0">
                <a:blip r:embed="rId10"/>
                <a:stretch>
                  <a:fillRect l="-5556" t="-48958" r="-37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810652" y="2058654"/>
            <a:ext cx="6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f = 2</a:t>
            </a:r>
          </a:p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s 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8939" y="1414216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avg 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525990" y="2057522"/>
                <a:ext cx="6607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</a:t>
                </a:r>
              </a:p>
              <a:p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1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90" y="2057522"/>
                <a:ext cx="660758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4587" t="-50526" r="-367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7308329" y="1414216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avg pool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87068" y="2055906"/>
            <a:ext cx="65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f = 2</a:t>
            </a:r>
          </a:p>
          <a:p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s = 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556658"/>
            <a:ext cx="6654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LeCun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et al., 1998. Gradient-based learning applied to document recognition]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E6EF89-F6D7-4FB2-A931-F52199A857D6}"/>
                  </a:ext>
                </a:extLst>
              </p14:cNvPr>
              <p14:cNvContentPartPr/>
              <p14:nvPr/>
            </p14:nvContentPartPr>
            <p14:xfrm>
              <a:off x="546120" y="1619280"/>
              <a:ext cx="8502840" cy="1486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E6EF89-F6D7-4FB2-A931-F52199A857D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5080" y="1609920"/>
                <a:ext cx="8553240" cy="1504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7A6C0DF-CD40-4537-B5D2-2B53B7F58032}"/>
              </a:ext>
            </a:extLst>
          </p:cNvPr>
          <p:cNvSpPr/>
          <p:nvPr/>
        </p:nvSpPr>
        <p:spPr>
          <a:xfrm>
            <a:off x="8039379" y="3022366"/>
            <a:ext cx="1135443" cy="296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7" grpId="0" animBg="1"/>
      <p:bldP spid="28" grpId="0" animBg="1"/>
      <p:bldP spid="11" grpId="0"/>
      <p:bldP spid="29" grpId="0" animBg="1"/>
      <p:bldP spid="30" grpId="0" animBg="1"/>
      <p:bldP spid="31" grpId="0" animBg="1"/>
      <p:bldP spid="32" grpId="0"/>
      <p:bldP spid="36" grpId="0"/>
      <p:bldP spid="37" grpId="0" animBg="1"/>
      <p:bldP spid="38" grpId="0" animBg="1"/>
      <p:bldP spid="3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5" grpId="0"/>
      <p:bldP spid="48" grpId="0"/>
      <p:bldP spid="49" grpId="0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422F1-3DBA-A1AC-B70B-F77C42C37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6B45C-DCC9-BB8D-E933-D205C5F55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56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5A34-13FF-9B23-4162-2254E179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810E87-D436-FBA8-EFD2-43FBFA4469DC}"/>
              </a:ext>
            </a:extLst>
          </p:cNvPr>
          <p:cNvSpPr txBox="1"/>
          <p:nvPr/>
        </p:nvSpPr>
        <p:spPr>
          <a:xfrm>
            <a:off x="2377347" y="2502189"/>
            <a:ext cx="7437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 err="1"/>
              <a:t>EfficientNet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46188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C5C71-4CCE-6B34-650B-D53BFBF64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AAEA4-0DD9-5AD3-39EF-2E8A37FD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6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59F8A-318A-23C9-49F2-03B6F70E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52C19-0663-09C9-6A70-9FD7A84A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2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1F94-7037-1144-7404-26E303965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F90F6-1A6B-9496-0DED-BC6028A0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3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FCBB5-4C4C-3A02-0865-06227F65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C00B42-3877-0124-9A61-3EEF3D07A065}"/>
              </a:ext>
            </a:extLst>
          </p:cNvPr>
          <p:cNvSpPr txBox="1"/>
          <p:nvPr/>
        </p:nvSpPr>
        <p:spPr>
          <a:xfrm>
            <a:off x="1225119" y="1464815"/>
            <a:ext cx="9472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Literatürde yayınlanan ağ mimarilerini kullanın.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Mümkünse açık kaynak uygulamalarını kullanın.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/>
              <a:t>Önceden eğitilmiş modeller kullanın ve veri setinizde ince ayar yapın.</a:t>
            </a:r>
          </a:p>
        </p:txBody>
      </p:sp>
    </p:spTree>
    <p:extLst>
      <p:ext uri="{BB962C8B-B14F-4D97-AF65-F5344CB8AC3E}">
        <p14:creationId xmlns:p14="http://schemas.microsoft.com/office/powerpoint/2010/main" val="2854464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5B8EF-53EF-8081-8287-9E9CF847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D98044-4FE0-EE1A-61B1-BC1AC0E2F3FB}"/>
              </a:ext>
            </a:extLst>
          </p:cNvPr>
          <p:cNvSpPr txBox="1"/>
          <p:nvPr/>
        </p:nvSpPr>
        <p:spPr>
          <a:xfrm>
            <a:off x="2377347" y="2502189"/>
            <a:ext cx="7437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/>
              <a:t>Veri Arttırma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11035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17E85-4B1E-F5CE-3764-544AF9CE4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30CEA-D585-5575-7468-E42AE5BF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2" y="85651"/>
            <a:ext cx="12036055" cy="6686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E397A-3170-07F0-5BFA-1C6619D2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753" y="4163654"/>
            <a:ext cx="1803419" cy="787408"/>
          </a:xfrm>
          <a:prstGeom prst="rect">
            <a:avLst/>
          </a:prstGeom>
        </p:spPr>
      </p:pic>
      <p:pic>
        <p:nvPicPr>
          <p:cNvPr id="7" name="Picture 6" descr="A collage of a person&#10;&#10;AI-generated content may be incorrect.">
            <a:extLst>
              <a:ext uri="{FF2B5EF4-FFF2-40B4-BE49-F238E27FC236}">
                <a16:creationId xmlns:a16="http://schemas.microsoft.com/office/drawing/2014/main" id="{DF4A190B-4F77-AD20-E156-56FD87521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935" y="5377162"/>
            <a:ext cx="1287237" cy="1225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6B148B-8F79-D28A-66F5-197A1244B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68" y="2614090"/>
            <a:ext cx="2411804" cy="11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5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09C57-DF4C-72F4-6EFD-8CC166783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59EBB-0217-D4C8-A3EC-09EC99D2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" y="41401"/>
            <a:ext cx="12134389" cy="67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24976" y="840154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 err="1"/>
              <a:t>AlexNet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12139" y="1671322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2872586" y="1064141"/>
            <a:ext cx="1256764" cy="1239629"/>
          </a:xfrm>
          <a:prstGeom prst="cube">
            <a:avLst>
              <a:gd name="adj" fmla="val 45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03599" y="1668953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be 36"/>
          <p:cNvSpPr/>
          <p:nvPr/>
        </p:nvSpPr>
        <p:spPr>
          <a:xfrm>
            <a:off x="4978715" y="1133013"/>
            <a:ext cx="1159567" cy="1170757"/>
          </a:xfrm>
          <a:prstGeom prst="cube">
            <a:avLst>
              <a:gd name="adj" fmla="val 66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371641" y="1670767"/>
            <a:ext cx="480190" cy="236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552148" y="1679878"/>
            <a:ext cx="480190" cy="236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508" y="348534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=</a:t>
            </a: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588267" y="2735721"/>
          <a:ext cx="366888" cy="185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val 58"/>
          <p:cNvSpPr/>
          <p:nvPr/>
        </p:nvSpPr>
        <p:spPr>
          <a:xfrm>
            <a:off x="8634551" y="2799513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634551" y="317288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634551" y="428155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8627873" y="3769683"/>
                <a:ext cx="287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27873" y="3769683"/>
                <a:ext cx="287676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9003673" y="3761978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9596721" y="2743095"/>
          <a:ext cx="366888" cy="185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Oval 68"/>
          <p:cNvSpPr/>
          <p:nvPr/>
        </p:nvSpPr>
        <p:spPr>
          <a:xfrm>
            <a:off x="9643005" y="2806887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643005" y="3180256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643005" y="4288926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 flipH="1">
                <a:off x="9636327" y="3777057"/>
                <a:ext cx="287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36327" y="3777057"/>
                <a:ext cx="287676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>
          <a:xfrm>
            <a:off x="10029449" y="3752927"/>
            <a:ext cx="480190" cy="236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1620130" y="362481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310670" y="927442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4753" y="1031277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79989" y="2690019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227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9" y="2690019"/>
                <a:ext cx="14654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320" t="-11475" r="-290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30036" y="2322920"/>
                <a:ext cx="138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55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9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036" y="2322920"/>
                <a:ext cx="1388522" cy="369332"/>
              </a:xfrm>
              <a:prstGeom prst="rect">
                <a:avLst/>
              </a:prstGeom>
              <a:blipFill>
                <a:blip r:embed="rId5"/>
                <a:stretch>
                  <a:fillRect l="-3509" t="-11475" r="-3070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89885" y="2322920"/>
                <a:ext cx="133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27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96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885" y="2322920"/>
                <a:ext cx="133722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36" t="-11475" r="-3182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ube 56"/>
          <p:cNvSpPr/>
          <p:nvPr/>
        </p:nvSpPr>
        <p:spPr>
          <a:xfrm>
            <a:off x="6987647" y="941890"/>
            <a:ext cx="1389640" cy="1361880"/>
          </a:xfrm>
          <a:prstGeom prst="cube">
            <a:avLst>
              <a:gd name="adj" fmla="val 72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49734" y="2312226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27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34" y="2312226"/>
                <a:ext cx="146546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333" t="-11475" r="-33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ube 63"/>
          <p:cNvSpPr/>
          <p:nvPr/>
        </p:nvSpPr>
        <p:spPr>
          <a:xfrm>
            <a:off x="9226652" y="941890"/>
            <a:ext cx="1389640" cy="1361880"/>
          </a:xfrm>
          <a:prstGeom prst="cube">
            <a:avLst>
              <a:gd name="adj" fmla="val 81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184592" y="2322920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592" y="2322920"/>
                <a:ext cx="146546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750" t="-11475" r="-291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be 65"/>
          <p:cNvSpPr/>
          <p:nvPr/>
        </p:nvSpPr>
        <p:spPr>
          <a:xfrm>
            <a:off x="833809" y="3049474"/>
            <a:ext cx="1389640" cy="1361880"/>
          </a:xfrm>
          <a:prstGeom prst="cube">
            <a:avLst>
              <a:gd name="adj" fmla="val 86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03288" y="4575937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384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8" y="4575937"/>
                <a:ext cx="14654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320" t="-13333" r="-2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ube 80"/>
          <p:cNvSpPr/>
          <p:nvPr/>
        </p:nvSpPr>
        <p:spPr>
          <a:xfrm>
            <a:off x="2995104" y="2959587"/>
            <a:ext cx="1389640" cy="1361880"/>
          </a:xfrm>
          <a:prstGeom prst="cube">
            <a:avLst>
              <a:gd name="adj" fmla="val 86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018662" y="4570589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384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62" y="4570589"/>
                <a:ext cx="146546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320" t="-13333" r="-2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ube 82"/>
          <p:cNvSpPr/>
          <p:nvPr/>
        </p:nvSpPr>
        <p:spPr>
          <a:xfrm>
            <a:off x="5117220" y="3165679"/>
            <a:ext cx="1105518" cy="1093704"/>
          </a:xfrm>
          <a:prstGeom prst="cube">
            <a:avLst>
              <a:gd name="adj" fmla="val 83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942687" y="4570589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13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87" y="4570589"/>
                <a:ext cx="146546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750" t="-13333" r="-291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Cube 85"/>
          <p:cNvSpPr/>
          <p:nvPr/>
        </p:nvSpPr>
        <p:spPr>
          <a:xfrm>
            <a:off x="6796700" y="3165679"/>
            <a:ext cx="1105518" cy="1093704"/>
          </a:xfrm>
          <a:prstGeom prst="cube">
            <a:avLst>
              <a:gd name="adj" fmla="val 87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616726" y="4570589"/>
                <a:ext cx="12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726" y="4570589"/>
                <a:ext cx="120898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020" t="-13333" r="-351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8428745" y="45759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9216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431351" y="45741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4096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1034628" y="3769683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10611676" y="2735721"/>
          <a:ext cx="366888" cy="185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13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" name="Oval 91"/>
          <p:cNvSpPr/>
          <p:nvPr/>
        </p:nvSpPr>
        <p:spPr>
          <a:xfrm>
            <a:off x="10657960" y="2799513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0657960" y="317288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0657960" y="428155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 flipH="1">
                <a:off x="10651282" y="3769683"/>
                <a:ext cx="2876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51282" y="3769683"/>
                <a:ext cx="287676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10446306" y="45667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4096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252170" y="3752927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219017" y="3752927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185864" y="3749364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2711" y="3777057"/>
            <a:ext cx="54453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52297" y="1753522"/>
                <a:ext cx="8883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11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11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4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97" y="1753522"/>
                <a:ext cx="888385" cy="584775"/>
              </a:xfrm>
              <a:prstGeom prst="rect">
                <a:avLst/>
              </a:prstGeom>
              <a:blipFill rotWithShape="0">
                <a:blip r:embed="rId13"/>
                <a:stretch>
                  <a:fillRect l="-3448" t="-50000" r="-275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217056" y="1718995"/>
                <a:ext cx="660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2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056" y="1718995"/>
                <a:ext cx="660757" cy="584775"/>
              </a:xfrm>
              <a:prstGeom prst="rect">
                <a:avLst/>
              </a:prstGeom>
              <a:blipFill rotWithShape="0">
                <a:blip r:embed="rId14"/>
                <a:stretch>
                  <a:fillRect l="-5556" t="-48958" r="-37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4180887" y="1120737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MAX-POOL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266536" y="1723728"/>
                <a:ext cx="6783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5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same</a:t>
                </a: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536" y="1723728"/>
                <a:ext cx="678392" cy="584775"/>
              </a:xfrm>
              <a:prstGeom prst="rect">
                <a:avLst/>
              </a:prstGeom>
              <a:blipFill rotWithShape="0">
                <a:blip r:embed="rId15"/>
                <a:stretch>
                  <a:fillRect l="-4505" t="-50000" r="-36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453232" y="1722718"/>
                <a:ext cx="660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2</a:t>
                </a: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232" y="1722718"/>
                <a:ext cx="660757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5556" t="-50000" r="-37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8417063" y="112446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MAX-POOL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5780" y="3884110"/>
                <a:ext cx="6783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same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0" y="3884110"/>
                <a:ext cx="678392" cy="584775"/>
              </a:xfrm>
              <a:prstGeom prst="rect">
                <a:avLst/>
              </a:prstGeom>
              <a:blipFill rotWithShape="0">
                <a:blip r:embed="rId17"/>
                <a:stretch>
                  <a:fillRect l="-3604" t="-48958" r="-450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087094" y="3884109"/>
                <a:ext cx="660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94" y="3884109"/>
                <a:ext cx="660757" cy="338554"/>
              </a:xfrm>
              <a:prstGeom prst="rect">
                <a:avLst/>
              </a:prstGeom>
              <a:blipFill rotWithShape="0">
                <a:blip r:embed="rId18"/>
                <a:stretch>
                  <a:fillRect l="-4587" t="-83929" r="-3670" b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4156732" y="3890087"/>
                <a:ext cx="660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732" y="3890087"/>
                <a:ext cx="660757" cy="338554"/>
              </a:xfrm>
              <a:prstGeom prst="rect">
                <a:avLst/>
              </a:prstGeom>
              <a:blipFill rotWithShape="0">
                <a:blip r:embed="rId19"/>
                <a:stretch>
                  <a:fillRect l="-5556" t="-83929" r="-3704" b="-1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107795" y="3864445"/>
                <a:ext cx="6607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1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 3</a:t>
                </a:r>
              </a:p>
              <a:p>
                <a:pPr algn="ctr"/>
                <a:r>
                  <a:rPr lang="en-US" sz="1600" dirty="0">
                    <a:latin typeface="Century Schoolbook" charset="0"/>
                    <a:ea typeface="Century Schoolbook" charset="0"/>
                    <a:cs typeface="Century Schoolbook" charset="0"/>
                  </a:rPr>
                  <a:t>s = 2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95" y="3864445"/>
                <a:ext cx="660757" cy="584775"/>
              </a:xfrm>
              <a:prstGeom prst="rect">
                <a:avLst/>
              </a:prstGeom>
              <a:blipFill rotWithShape="0">
                <a:blip r:embed="rId16"/>
                <a:stretch>
                  <a:fillRect l="-5556" t="-50000" r="-37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6190942" y="3283577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MAX-POOL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1203641" y="397763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Softmax</a:t>
            </a:r>
          </a:p>
          <a:p>
            <a:pPr algn="ctr"/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1000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37464"/>
            <a:ext cx="7691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Krizhevsky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et al., 2012. ImageNet classification with deep convolutional neural networks]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9B40344-01BD-4FC7-ABBE-ABC2842D6902}"/>
                  </a:ext>
                </a:extLst>
              </p14:cNvPr>
              <p14:cNvContentPartPr/>
              <p14:nvPr/>
            </p14:nvContentPartPr>
            <p14:xfrm>
              <a:off x="1162080" y="3340080"/>
              <a:ext cx="9455400" cy="247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9B40344-01BD-4FC7-ABBE-ABC2842D69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280" y="460440"/>
                <a:ext cx="10287000" cy="63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524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23" grpId="0"/>
      <p:bldP spid="59" grpId="0" animBg="1"/>
      <p:bldP spid="60" grpId="0" animBg="1"/>
      <p:bldP spid="61" grpId="0" animBg="1"/>
      <p:bldP spid="62" grpId="0"/>
      <p:bldP spid="69" grpId="0" animBg="1"/>
      <p:bldP spid="70" grpId="0" animBg="1"/>
      <p:bldP spid="71" grpId="0" animBg="1"/>
      <p:bldP spid="72" grpId="0"/>
      <p:bldP spid="74" grpId="0" animBg="1"/>
      <p:bldP spid="47" grpId="0"/>
      <p:bldP spid="48" grpId="0"/>
      <p:bldP spid="50" grpId="0"/>
      <p:bldP spid="57" grpId="0" animBg="1"/>
      <p:bldP spid="63" grpId="0"/>
      <p:bldP spid="64" grpId="0" animBg="1"/>
      <p:bldP spid="65" grpId="0"/>
      <p:bldP spid="66" grpId="0" animBg="1"/>
      <p:bldP spid="80" grpId="0"/>
      <p:bldP spid="81" grpId="0" animBg="1"/>
      <p:bldP spid="82" grpId="0"/>
      <p:bldP spid="83" grpId="0" animBg="1"/>
      <p:bldP spid="85" grpId="0"/>
      <p:bldP spid="86" grpId="0" animBg="1"/>
      <p:bldP spid="87" grpId="0"/>
      <p:bldP spid="88" grpId="0"/>
      <p:bldP spid="89" grpId="0"/>
      <p:bldP spid="92" grpId="0" animBg="1"/>
      <p:bldP spid="93" grpId="0" animBg="1"/>
      <p:bldP spid="94" grpId="0" animBg="1"/>
      <p:bldP spid="95" grpId="0"/>
      <p:bldP spid="96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  <p:bldP spid="111" grpId="0"/>
      <p:bldP spid="112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VGG - 16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0988" y="1317320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6682" y="1404608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0765" y="1508443"/>
          <a:ext cx="1650702" cy="165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3383" y="3147128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224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83" y="3147128"/>
                <a:ext cx="1465466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750" t="-11475" r="-291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311762" y="2256554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" y="890319"/>
                <a:ext cx="35782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CONV</a:t>
                </a:r>
                <a:r>
                  <a:rPr lang="en-US" dirty="0"/>
                  <a:t> </a:t>
                </a:r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=</a:t>
                </a:r>
                <a:r>
                  <a:rPr lang="en-US" dirty="0"/>
                  <a:t> </a:t>
                </a:r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3 filter, s = 1, same 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90319"/>
                <a:ext cx="357822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363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9212" y="890318"/>
                <a:ext cx="28488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MAX-POOL =</a:t>
                </a:r>
                <a:r>
                  <a:rPr lang="en-US" dirty="0"/>
                  <a:t> </a:t>
                </a:r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 , s = 2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212" y="890318"/>
                <a:ext cx="284885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927" t="-6604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69346" y="2326221"/>
                <a:ext cx="11670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[CONV 64]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346" y="2326221"/>
                <a:ext cx="116705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4712" t="-5660" r="-366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24963" y="2069934"/>
                <a:ext cx="1593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224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64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63" y="2069934"/>
                <a:ext cx="159370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06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89995" y="232622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5203" y="2069934"/>
                <a:ext cx="15937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112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64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3" y="2069934"/>
                <a:ext cx="159370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448" t="-13333" r="-26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4690429" y="2254600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87901" y="2256553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86976" y="2326220"/>
                <a:ext cx="128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[CONV 128]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976" y="2326220"/>
                <a:ext cx="128407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3791" t="-5660" r="-331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92676" y="2069934"/>
                <a:ext cx="172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112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128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76" y="2069934"/>
                <a:ext cx="17219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191" t="-13333" r="-24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20222" y="232622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843420" y="2254600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31464" y="2069934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56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128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464" y="2069934"/>
                <a:ext cx="146546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20" t="-13333" r="-2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646832" y="4067447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907" y="4137114"/>
                <a:ext cx="128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[CONV 256]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7" y="4137114"/>
                <a:ext cx="1284070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3791" t="-5660" r="-331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76142" y="3883579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56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142" y="3883579"/>
                <a:ext cx="146546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750" t="-11475" r="-291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093070" y="41322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98278" y="3876000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256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278" y="3876000"/>
                <a:ext cx="146546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320" t="-13333" r="-2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2993504" y="4060666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48936" y="4062619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8011" y="4132286"/>
                <a:ext cx="128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[CONV 512]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11" y="4132286"/>
                <a:ext cx="1284070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4265" t="-5660" r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95751" y="3876000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28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512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751" y="3876000"/>
                <a:ext cx="14654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320" t="-13333" r="-29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066642" y="413228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989840" y="4060666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21586" y="3876000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512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6" y="3876000"/>
                <a:ext cx="146546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691913" y="5392486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0988" y="5462153"/>
                <a:ext cx="128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[CONV 512]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/>
                  <a:t>3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8" y="5462153"/>
                <a:ext cx="1284070" cy="646331"/>
              </a:xfrm>
              <a:prstGeom prst="rect">
                <a:avLst/>
              </a:prstGeom>
              <a:blipFill rotWithShape="0">
                <a:blip r:embed="rId17"/>
                <a:stretch>
                  <a:fillRect l="-4286" t="-4717" r="-33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621223" y="5208618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14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512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23" y="5208618"/>
                <a:ext cx="1465466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3750" t="-11475" r="-291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16537" y="546410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21745" y="520782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7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>
                    <a:latin typeface="Century Schoolbook" charset="0"/>
                    <a:ea typeface="Century Schoolbook" charset="0"/>
                    <a:cs typeface="Century Schoolbook" charset="0"/>
                  </a:rPr>
                  <a:t>512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45" y="5207820"/>
                <a:ext cx="1156086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762" t="-8197" r="-42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3116971" y="5392486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84231" y="5396778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45388" y="520782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FC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9207" y="546215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4096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36324" y="5392486"/>
            <a:ext cx="9047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07991" y="52035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FC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11810" y="54578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4096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8294715" y="5382693"/>
            <a:ext cx="82252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267295" y="519373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 charset="0"/>
                <a:ea typeface="Century Schoolbook" charset="0"/>
                <a:cs typeface="Century Schoolbook" charset="0"/>
              </a:rPr>
              <a:t>Softmax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453243" y="54578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entury Schoolbook" charset="0"/>
                <a:ea typeface="Century Schoolbook" charset="0"/>
                <a:cs typeface="Century Schoolbook" charset="0"/>
              </a:rPr>
              <a:t>1000</a:t>
            </a:r>
            <a:endParaRPr lang="en-US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6561348"/>
            <a:ext cx="830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Simonyan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&amp; Zisserman 2015. Very deep convolutional networks for large-scale image recognition]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E82410-1BC8-4E2F-9FEB-3EDD4D0B223A}"/>
                  </a:ext>
                </a:extLst>
              </p14:cNvPr>
              <p14:cNvContentPartPr/>
              <p14:nvPr/>
            </p14:nvContentPartPr>
            <p14:xfrm>
              <a:off x="495360" y="311040"/>
              <a:ext cx="9290520" cy="601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E82410-1BC8-4E2F-9FEB-3EDD4D0B22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6000" y="301680"/>
                <a:ext cx="11709360" cy="62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5" grpId="0"/>
      <p:bldP spid="16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7" grpId="0"/>
      <p:bldP spid="45" grpId="0"/>
      <p:bldP spid="46" grpId="0"/>
      <p:bldP spid="47" grpId="0"/>
      <p:bldP spid="48" grpId="0"/>
      <p:bldP spid="52" grpId="0"/>
      <p:bldP spid="53" grpId="0"/>
      <p:bldP spid="55" grpId="0"/>
      <p:bldP spid="56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1178" y="2029662"/>
            <a:ext cx="6609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Residual Networks (</a:t>
            </a:r>
            <a:r>
              <a:rPr lang="en-US" sz="6600" dirty="0" err="1"/>
              <a:t>ResNets</a:t>
            </a:r>
            <a:r>
              <a:rPr lang="en-US" sz="66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Residual block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63649" y="769382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6309933" y="82110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09933" y="1194477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09933" y="155269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675688" y="1312039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8837" y="1132195"/>
                <a:ext cx="564706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37" y="1132195"/>
                <a:ext cx="564706" cy="3811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76258" y="1127313"/>
                <a:ext cx="784317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258" y="1127313"/>
                <a:ext cx="784317" cy="3811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4699516" y="1334316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83790" y="1320674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229032" y="770244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Oval 31"/>
          <p:cNvSpPr/>
          <p:nvPr/>
        </p:nvSpPr>
        <p:spPr>
          <a:xfrm>
            <a:off x="5275316" y="82197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75316" y="119533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75316" y="1553561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944" y="4476614"/>
                <a:ext cx="3238066" cy="41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4" y="4476614"/>
                <a:ext cx="3238066" cy="413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39337" y="4474167"/>
                <a:ext cx="2154116" cy="41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37" y="4474167"/>
                <a:ext cx="2154116" cy="413318"/>
              </a:xfrm>
              <a:prstGeom prst="rect">
                <a:avLst/>
              </a:prstGeom>
              <a:blipFill>
                <a:blip r:embed="rId5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39827" y="4474167"/>
                <a:ext cx="3468194" cy="41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𝑊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27" y="4474167"/>
                <a:ext cx="3468194" cy="4133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023576" y="4474167"/>
                <a:ext cx="2154116" cy="413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+2]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576" y="4474167"/>
                <a:ext cx="2154116" cy="413318"/>
              </a:xfrm>
              <a:prstGeom prst="rect">
                <a:avLst/>
              </a:prstGeom>
              <a:blipFill>
                <a:blip r:embed="rId7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9945" y="853869"/>
                <a:ext cx="784317" cy="38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+1]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45" y="853869"/>
                <a:ext cx="784317" cy="3811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0" y="6592170"/>
            <a:ext cx="5375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[He et al., 2015. Deep residual networks for image recognition]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79CDFE-1E3B-4A2D-86E8-ACFB883CD883}"/>
                  </a:ext>
                </a:extLst>
              </p14:cNvPr>
              <p14:cNvContentPartPr/>
              <p14:nvPr/>
            </p14:nvContentPartPr>
            <p14:xfrm>
              <a:off x="330120" y="406440"/>
              <a:ext cx="11849400" cy="5626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79CDFE-1E3B-4A2D-86E8-ACFB883CD8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560" y="187560"/>
                <a:ext cx="12001320" cy="58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7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3" grpId="0"/>
      <p:bldP spid="26" grpId="0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Residual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304783" y="1352363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2351067" y="140408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51067" y="177745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51067" y="213568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19020" y="1895020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3401" y="1645219"/>
                <a:ext cx="439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x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01" y="1645219"/>
                <a:ext cx="4395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628876" y="1605219"/>
                <a:ext cx="775084" cy="541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]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876" y="1605219"/>
                <a:ext cx="775084" cy="541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V="1">
            <a:off x="882890" y="1917297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55150" y="1903655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352772" y="1353225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1399056" y="1404951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399056" y="177832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399056" y="213654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3213817" y="1353225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3260101" y="1404951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60101" y="177832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260101" y="213654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691280" y="1904517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168768" y="1353225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Oval 50"/>
          <p:cNvSpPr/>
          <p:nvPr/>
        </p:nvSpPr>
        <p:spPr>
          <a:xfrm>
            <a:off x="4215052" y="1404951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5052" y="177832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15052" y="213654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627410" y="1904517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5105363" y="1354342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Oval 55"/>
          <p:cNvSpPr/>
          <p:nvPr/>
        </p:nvSpPr>
        <p:spPr>
          <a:xfrm>
            <a:off x="5151647" y="140606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51647" y="1779437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51647" y="213765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5563540" y="1905634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061740" y="1348191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Oval 60"/>
          <p:cNvSpPr/>
          <p:nvPr/>
        </p:nvSpPr>
        <p:spPr>
          <a:xfrm>
            <a:off x="6108024" y="1399917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108024" y="1773286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08024" y="213150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99670" y="1899483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6976444" y="1352363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Oval 65"/>
          <p:cNvSpPr/>
          <p:nvPr/>
        </p:nvSpPr>
        <p:spPr>
          <a:xfrm>
            <a:off x="7022728" y="140408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22728" y="177745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022728" y="213568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7435800" y="1903655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7913502" y="1353287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Oval 70"/>
          <p:cNvSpPr/>
          <p:nvPr/>
        </p:nvSpPr>
        <p:spPr>
          <a:xfrm>
            <a:off x="7959786" y="1405013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59786" y="1778382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959786" y="2136604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8371930" y="1904579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8858105" y="1352363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" name="Oval 75"/>
          <p:cNvSpPr/>
          <p:nvPr/>
        </p:nvSpPr>
        <p:spPr>
          <a:xfrm>
            <a:off x="8904389" y="140408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904389" y="177745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904389" y="213568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9308063" y="1903655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9763014" y="1352363"/>
          <a:ext cx="366888" cy="110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0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Oval 80"/>
          <p:cNvSpPr/>
          <p:nvPr/>
        </p:nvSpPr>
        <p:spPr>
          <a:xfrm>
            <a:off x="9809298" y="1404089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809298" y="1777458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809298" y="2135680"/>
            <a:ext cx="274320" cy="2743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0183155" y="1903655"/>
            <a:ext cx="392468" cy="41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139356" y="3032151"/>
            <a:ext cx="3829773" cy="3383273"/>
            <a:chOff x="1139356" y="2775301"/>
            <a:chExt cx="3829773" cy="3383273"/>
          </a:xfrm>
        </p:grpSpPr>
        <p:grpSp>
          <p:nvGrpSpPr>
            <p:cNvPr id="11" name="Group 10"/>
            <p:cNvGrpSpPr/>
            <p:nvPr/>
          </p:nvGrpSpPr>
          <p:grpSpPr>
            <a:xfrm>
              <a:off x="1139356" y="3149749"/>
              <a:ext cx="3829773" cy="3008825"/>
              <a:chOff x="797637" y="2959947"/>
              <a:chExt cx="3829773" cy="300882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96230" y="2959947"/>
                <a:ext cx="3631180" cy="2808032"/>
                <a:chOff x="1847050" y="3912102"/>
                <a:chExt cx="2321718" cy="1567525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flipV="1">
                  <a:off x="2015254" y="3912102"/>
                  <a:ext cx="650" cy="156752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/>
                <p:cNvCxnSpPr/>
                <p:nvPr/>
              </p:nvCxnSpPr>
              <p:spPr>
                <a:xfrm flipV="1">
                  <a:off x="1847050" y="5330613"/>
                  <a:ext cx="2321718" cy="338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/>
              <p:cNvSpPr txBox="1"/>
              <p:nvPr/>
            </p:nvSpPr>
            <p:spPr>
              <a:xfrm>
                <a:off x="2158436" y="5507107"/>
                <a:ext cx="13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# layers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rot="16200000">
                <a:off x="-44901" y="3999661"/>
                <a:ext cx="2146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Century Schoolbook" charset="0"/>
                    <a:ea typeface="Century Schoolbook" charset="0"/>
                    <a:cs typeface="Century Schoolbook" charset="0"/>
                  </a:rPr>
                  <a:t>training </a:t>
                </a:r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error</a:t>
                </a: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639422" y="2775301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Plain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10650" y="3030285"/>
            <a:ext cx="3829773" cy="3385139"/>
            <a:chOff x="6810650" y="2773435"/>
            <a:chExt cx="3829773" cy="3385139"/>
          </a:xfrm>
        </p:grpSpPr>
        <p:grpSp>
          <p:nvGrpSpPr>
            <p:cNvPr id="88" name="Group 87"/>
            <p:cNvGrpSpPr/>
            <p:nvPr/>
          </p:nvGrpSpPr>
          <p:grpSpPr>
            <a:xfrm>
              <a:off x="6810650" y="3155818"/>
              <a:ext cx="3829773" cy="3002756"/>
              <a:chOff x="797637" y="2959947"/>
              <a:chExt cx="3829773" cy="3002756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996230" y="2959947"/>
                <a:ext cx="3631180" cy="2808032"/>
                <a:chOff x="1847050" y="3912102"/>
                <a:chExt cx="2321718" cy="1567525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V="1">
                  <a:off x="2015254" y="3912102"/>
                  <a:ext cx="650" cy="1567525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V="1">
                  <a:off x="1847050" y="5330613"/>
                  <a:ext cx="2321718" cy="338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2158436" y="5501038"/>
                <a:ext cx="13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# layers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6200000">
                <a:off x="-44901" y="3999661"/>
                <a:ext cx="2146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latin typeface="Century Schoolbook" charset="0"/>
                    <a:ea typeface="Century Schoolbook" charset="0"/>
                    <a:cs typeface="Century Schoolbook" charset="0"/>
                  </a:rPr>
                  <a:t>training </a:t>
                </a:r>
                <a:r>
                  <a:rPr lang="en-US" sz="2400" dirty="0">
                    <a:latin typeface="Century Schoolbook" charset="0"/>
                    <a:ea typeface="Century Schoolbook" charset="0"/>
                    <a:cs typeface="Century Schoolbook" charset="0"/>
                  </a:rPr>
                  <a:t>error</a:t>
                </a: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210722" y="2773435"/>
              <a:ext cx="1228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Century Schoolbook" charset="0"/>
                  <a:ea typeface="Century Schoolbook" charset="0"/>
                  <a:cs typeface="Century Schoolbook" charset="0"/>
                </a:rPr>
                <a:t>ResNet</a:t>
              </a:r>
              <a:endParaRPr lang="en-US" sz="2400" dirty="0">
                <a:latin typeface="Century Schoolbook" charset="0"/>
                <a:ea typeface="Century Schoolbook" charset="0"/>
                <a:cs typeface="Century Schoolbook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59105B44-13A4-416C-949D-C6534B6217E7}"/>
              </a:ext>
            </a:extLst>
          </p:cNvPr>
          <p:cNvSpPr txBox="1"/>
          <p:nvPr/>
        </p:nvSpPr>
        <p:spPr>
          <a:xfrm>
            <a:off x="0" y="6592170"/>
            <a:ext cx="5375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[He et al., 2015. Deep residual networks for image recognition]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40C910-E081-4B1B-AB50-027F6615762D}"/>
                  </a:ext>
                </a:extLst>
              </p14:cNvPr>
              <p14:cNvContentPartPr/>
              <p14:nvPr/>
            </p14:nvContentPartPr>
            <p14:xfrm>
              <a:off x="971640" y="279360"/>
              <a:ext cx="9684000" cy="5544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40C910-E081-4B1B-AB50-027F66157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160" y="270000"/>
                <a:ext cx="10356840" cy="55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0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230996" y="2075070"/>
                <a:ext cx="773000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dirty="0"/>
                  <a:t>1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6600" dirty="0"/>
                  <a:t>1 convolutions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996" y="2075070"/>
                <a:ext cx="7730007" cy="1107996"/>
              </a:xfrm>
              <a:prstGeom prst="rect">
                <a:avLst/>
              </a:prstGeom>
              <a:blipFill>
                <a:blip r:embed="rId2"/>
                <a:stretch>
                  <a:fillRect t="-18681" b="-41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3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689</Words>
  <Application>Microsoft Office PowerPoint</Application>
  <PresentationFormat>Widescreen</PresentationFormat>
  <Paragraphs>242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Century Schoolbook</vt:lpstr>
      <vt:lpstr>Office Theme</vt:lpstr>
      <vt:lpstr>Case Studies</vt:lpstr>
      <vt:lpstr>PowerPoint Presentation</vt:lpstr>
      <vt:lpstr>LeNet - 5</vt:lpstr>
      <vt:lpstr>AlexNet</vt:lpstr>
      <vt:lpstr>VGG - 16</vt:lpstr>
      <vt:lpstr>PowerPoint Presentation</vt:lpstr>
      <vt:lpstr>Residual block</vt:lpstr>
      <vt:lpstr>Residual Network</vt:lpstr>
      <vt:lpstr>PowerPoint Presentation</vt:lpstr>
      <vt:lpstr>Why does a 1 × 1 convolution do?</vt:lpstr>
      <vt:lpstr>Using 1×1 convolutions</vt:lpstr>
      <vt:lpstr>PowerPoint Presentation</vt:lpstr>
      <vt:lpstr>Motivation for inception network</vt:lpstr>
      <vt:lpstr>The problem of computational cost </vt:lpstr>
      <vt:lpstr>Using 1×1 convolution</vt:lpstr>
      <vt:lpstr>Inception module</vt:lpstr>
      <vt:lpstr>Inception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Ali Şentürk</cp:lastModifiedBy>
  <cp:revision>194</cp:revision>
  <dcterms:created xsi:type="dcterms:W3CDTF">2017-07-10T20:19:53Z</dcterms:created>
  <dcterms:modified xsi:type="dcterms:W3CDTF">2025-05-02T13:23:17Z</dcterms:modified>
</cp:coreProperties>
</file>