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3"/>
    <p:restoredTop sz="94681"/>
  </p:normalViewPr>
  <p:slideViewPr>
    <p:cSldViewPr snapToGrid="0" snapToObjects="1">
      <p:cViewPr varScale="1">
        <p:scale>
          <a:sx n="109" d="100"/>
          <a:sy n="109" d="100"/>
        </p:scale>
        <p:origin x="13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1-26T22:17:21.32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20126 3016 0,'0'-17'0,"0"52"32,0 53-17,18-17 1,-1 17-16,-17 18 0,18 0 16,0-1-16,-18-16 0,0 16 15,0-34-15,0 17 0,17 18 16,-17-71-16,35 1 15,-17-36-15,0-36 16</inkml:trace>
  <inkml:trace contextRef="#ctx0" brushRef="#br0" timeOffset="374.09">20496 3334 0,'0'-18'0,"18"36"16,0-1-1,-1 19-15,19 17 0,-19 0 16,71 141-1,-52-89-15,-1-52 16,-17-35-16,17 0 16,-35-36-1,18-35 1,-18 0-16,0 0 0,0-141 16,-18 141-1,18-35-15,-18 53 16,18 17-16,0 36 15,18 17 1</inkml:trace>
  <inkml:trace contextRef="#ctx0" brushRef="#br0" timeOffset="639.79">21114 2981 0,'0'0'15,"0"18"-15,0 17 0,17 71 16,1-36-16,-18 1 16,18 17-16,-18 0 15,0-17-15,17 17 0,-17-17 16,18 52-16,-18-70 15,18-18-15,-18 0 0,0-17 16,17 0-16</inkml:trace>
  <inkml:trace contextRef="#ctx0" brushRef="#br0" timeOffset="1179.58">21802 3475 0,'35'0'16,"-17"0"-16,52-18 16,-17 18-1,18-17-15,-36-1 16,18 0 0</inkml:trace>
  <inkml:trace contextRef="#ctx0" brushRef="#br0" timeOffset="1297.41">21978 3634 0,'0'0'16,"35"17"-16,-17 1 0,35-18 15,-18-18-15,-17 18 16</inkml:trace>
  <inkml:trace contextRef="#ctx0" brushRef="#br0" timeOffset="2586.25">22966 3140 0,'0'17'31,"35"36"-15,-17-17-16,-1 52 15,1-35-15,0 35 16,-18-53-16,17 0 16,1 18-16,-18-35 15,18-18-15</inkml:trace>
  <inkml:trace contextRef="#ctx0" brushRef="#br0" timeOffset="2860.21">23283 3475 0,'0'53'0,"0"-106"0,18 123 15,0-52-15,35 17 16,-18-35-16,18 0 0,-18-17 16,53-36-1,-53 18-15,1-18 16,-36 17-16,-18-34 16,-17 52-16,0-17 0,-1 35 15,1 0-15,0 0 0,-1 17 16,19 1-16,-1 0 15,18-1-15</inkml:trace>
  <inkml:trace contextRef="#ctx0" brushRef="#br0" timeOffset="3075.87">23971 3493 0,'0'0'16,"0"17"-16,0 1 15,0-1-15,-17 1 0,17 17 16,-36 18-16,19-17 16,-1-19-16,-17 18 15</inkml:trace>
  <inkml:trace contextRef="#ctx0" brushRef="#br0" timeOffset="3402.24">24448 3316 0,'-36'0'0,"1"18"15,0-1-15,17 19 16,0-1-16,18 0 0,0 36 16,18-36-16,0-17 0,17-1 15,0-17-15,1 0 16,34 0-16,-52-17 16,17-19-16,0 19 0,-17-18 15,0-18-15,-18 17 16,-36-17-1,1 18-15,-36 17 16,36 18-16,-18 18 16,36-18-16,17 35 15</inkml:trace>
  <inkml:trace contextRef="#ctx0" brushRef="#br0" timeOffset="3705.44">24941 3263 0,'-35'53'15,"70"-106"-15,-70 124 0,17-18 16,18-18-16,36 0 16,-19-17-16,19-18 15,-1 0-15,0 0 16,1 0-16,16-35 15,-34 17-15,0-35 16,-18 35-16,-18 1 16,0-19-16,-17 1 15,0 18-15,0 17 0,-36-18 16,36 18-16,-1 18 16,36-1-1,18-17-15</inkml:trace>
  <inkml:trace contextRef="#ctx0" brushRef="#br0" timeOffset="3986.85">25329 3263 0,'0'0'15,"-35"35"-15,18 1 0,17 17 16,0-18-1,35 0-15,-18-17 0,54 35 16,-18-53-16,-18 0 16,18 0-16,0 0 15,-18-18-15,1-35 16,-36 36-16,-18-54 16,0 53-16,1-17 15,-19 17-15,1-17 0,0 18 16,0 17-16,-18 0 15,17 0-15,19 0 0</inkml:trace>
  <inkml:trace contextRef="#ctx0" brushRef="#br0" timeOffset="4627.07">23407 3263 0,'-18'0'16,"1"0"-1,-1 0-15,-17 35 16,35-17-16,-18 0 15,0 17-15,1-17 16,17-1-16,0 1 0</inkml:trace>
  <inkml:trace contextRef="#ctx0" brushRef="#br0" timeOffset="22606.81">1852 17551 0,'-18'0'16,"18"-18"-16,-17 18 0,-1 0 15,-17 0-15,17 0 16,-17 0-16,35 18 15,-18-18-15,1 17 0,-1 1 16,-35 35 0,53-18-16,-17 18 0,17 0 15,0 0-15,17 70 16,1-70-16,-1 0 0,19-17 16,17-1-16,-18 0 15,18-17-15,-18-1 0,18-17 0,0 0 16,53-35-1,-53 0-15,-18 17 0,0-17 16,1 0-16,-19-18 0,-17 17 16,18 1-16,-36 0 0,1-36 15,-19 18-15,-34-35 16,34 53-16,1 0 16,-18 17-1,18 18-15,0-18 0,-1 36 16,1-18-16,17 35 0,-17 18 15</inkml:trace>
  <inkml:trace contextRef="#ctx0" brushRef="#br0" timeOffset="24181.23">2399 18062 0,'-18'0'16,"36"0"15,0-17-16,-1 17-15,18-18 16,-17 0 0,17 18-16,1-17 15</inkml:trace>
  <inkml:trace contextRef="#ctx0" brushRef="#br0" timeOffset="24487.49">2381 18080 0,'0'0'0,"0"18"0,-17-18 0,17 17 16,0 18-1,0-17-15,0 0 16,17-1-16,1 1 0,35 17 15,-18-17-15,0 0 16,1-1-16,-19 18 16,-17-17-1,-17 0 1,17-1-16,-18-17 0,0 18 0,1-18 16,-19 18-1,1-18-15,18 0 16,17-18-1</inkml:trace>
  <inkml:trace contextRef="#ctx0" brushRef="#br0" timeOffset="24992.75">2716 18027 0,'0'0'0,"18"0"31,17 0-15,-17 0-16,0 18 0,-1-18 15,19 35 1,-19-17-16,-17 17 16,0-18-1,0 1-15,0 0 16,0-1-1,0 1-15,0 0 0,0-1 16,0 1-16,0 35 16,0-36-16,18 1 0,-18 0 15,0-1-15,-18-17 32,1 0-17,-1 0-15,18-17 16,-18 17-16,1-18 15,-1 0-15</inkml:trace>
  <inkml:trace contextRef="#ctx0" brushRef="#br0" timeOffset="25631.41">3210 18045 0,'-17'-18'15,"-1"18"1,0 0-16,1 0 15,-19 18-15,19-18 16,-1 17-16,18 1 16,-17 0-16,-1-1 0,18 1 0,0-1 15,18 36 1,-1-35-16,1 0 16,17-18-16,0-18 15,-17 18-15,0-18 0,-1-17 16,-17 0-1,0 17-15,-17 1 16,17-1-16,-18 18 0,18 18 31,0 17-15,0 0-16,18 36 16,-1-36-16,-17 0 15,18 0-15,-18 1 16,18-19-16,-18 1 15,17 0-15,-17-1 16,18-17-16</inkml:trace>
  <inkml:trace contextRef="#ctx0" brushRef="#br0" timeOffset="25849.7">3440 18062 0,'0'53'15,"0"-18"1,17 18-16,-17-17 0,18 34 16,-18-35-16,18 1 15,-18-1-15,0 0 16,17-17-16,-17 0 15</inkml:trace>
  <inkml:trace contextRef="#ctx0" brushRef="#br0" timeOffset="40630.61">4674 17445 0,'-17'0'15,"-1"0"-15,0 0 16,1 0-16,-19 35 16,19-17-16,-1-1 15,18 19-15,0-1 16,0 18-16,0 53 15,18-53-15,17-18 0,-17-17 16,17-1-16,0 1 0,1-18 16,52-18-16,-53-17 15,36-36 1,-54 36-16,1-18 16,0 0-16,-18 0 0,-18 18 15,0 0-15,-35-18 0,18 35 16,-53 1-16,53 17 15,-18 17 1,35 1-16,0 0 0</inkml:trace>
  <inkml:trace contextRef="#ctx0" brushRef="#br0" timeOffset="41455.65">5274 17780 0,'-18'0'15,"1"0"-15,-1 0 16,0 0-16,1 0 16,-1 18-16,1-1 15,17 19-15,-18-19 0,18 1 16,0-1-16,0 1 0,18 0 15,-1-18-15,1 17 0,-1-17 16,1 0-16,0-17 16,-1-1-1,-17 0-15,0 1 16,0-1-16,0-17 16,0 53-1,18-1 1,-18 18-1,18-17-15,17 35 16,-17-35-16,-1 35 16,-17-18-16,18-17 0,-18 17 15,0 0-15,0-17 16,-18-18-16,18-18 31</inkml:trace>
  <inkml:trace contextRef="#ctx0" brushRef="#br0" timeOffset="41987.11">5521 17815 0,'0'0'16,"-18"-17"-16,1 17 0,-1 17 16,18 1-1,-18 0-15,18-1 16,0 18-16,0-17 15,18 0-15,0 17 0,17 0 16,-17-17-16,17 17 16,-35-17-1,0 35-15,0-36 16,0 1-16,-18 0 0,18-1 16,-17-17-16,-19 18 15,19-18-15,-1 0 16,18-18-16,18-17 15,-1 17-15,1-17 16,35-35-16,0-1 16,-53 53-16,17-17 15,-17 17-15,0 1 16,-17 17-16,-1 0 16,1 0-16,-19 0 0,1 0 15,17 17-15,36-34 31,0-1-31</inkml:trace>
  <inkml:trace contextRef="#ctx0" brushRef="#br0" timeOffset="42176.34">5786 17780 0,'17'-18'16,"1"18"-16,-1-17 0,1-1 15,0 18-15,-1-18 0,1 18 16</inkml:trace>
  <inkml:trace contextRef="#ctx0" brushRef="#br0" timeOffset="42489.16">5803 17833 0,'0'0'0,"0"18"16,0 17-16,0 0 16,0 0-16,18-17 15,-18 0-15,17-1 16,1 1-16,0-18 15,-1 0 1,1 0-16,0 18 16,-18 17-1,-18-17-15,18 17 16,-18-18 0,1 1-16,-1-18 15,0 18 1,1-18-16,17-18 15,-18 18-15</inkml:trace>
  <inkml:trace contextRef="#ctx0" brushRef="#br0" timeOffset="43050.6">6103 17780 0,'18'-18'15,"-1"18"-15,36-17 16,-35-1-16,35 18 15,-36 18-15,1-18 0,-18 17 16,18 1-16,-18 17 16,-18-17-16,18 17 0,-18-17 15,1 35 1,17-36-16,0 1 0,0 17 16,17-17-16,-17 0 0,18-1 15,35 1-15,-35 0 16,17-1-1,-17-17-15,-18 18 16,-18-18-16,-35 17 16,0 1-16,18-18 0,-71 35 15,71-35-15,-1 18 16,1-18-16</inkml:trace>
  <inkml:trace contextRef="#ctx0" brushRef="#br0" timeOffset="43938.24">3986 14975 0,'0'0'16,"18"36"-16,0-19 0,52 19 15,-34-36-15,16 17 16,-16 1-16,-1 0 0,36-1 15,-54 1-15,-17 35 16,-17-36-16,-1 19 16,-17-1-16,-18 0 15,0-17-15,18 17 0,-54 0 16,54-17-16,17 0 16</inkml:trace>
  <inkml:trace contextRef="#ctx0" brushRef="#br0" timeOffset="123669.95">31362 7885 0,'0'17'31,"35"19"-15,-17-1-16,35 71 15,-18-53-15,18 88 16,-35-88-16,-1 70 16,-17-70-16,0 53 15,-17-71-15,-19 0 16,1-17-16,-18 0 15,18-18-15,-36-18 16,54 0-16,-19 1 16,19-19-16,-36-52 15,35 53-15,1-18 16,-1 18-16</inkml:trace>
  <inkml:trace contextRef="#ctx0" brushRef="#br0" timeOffset="123865.03">31362 7549 0,'0'0'15,"18"-17"-15,-1 17 31,1 0-31</inkml:trace>
  <inkml:trace contextRef="#ctx0" brushRef="#br0" timeOffset="124227.9">31715 7885 0,'0'53'16,"0"-106"-16,17 123 0,-17-35 0,18-17 15,17 35-15,-17-35 16,0-18-16,17 17 0,-18-17 16,1 18-16,0-36 15,-1 1 1,-17-1-16,0 0 0,18-17 15,-18 17-15,0-17 0,0-18 16,0 71 15,18 35-31,-1-36 16,1 1-16,17 35 16,-35-35-16,18-18 15,0 17-15,-1-17 0,1 18 16,-18-36-16</inkml:trace>
  <inkml:trace contextRef="#ctx0" brushRef="#br0" timeOffset="124381.81">32226 7973 0,'0'35'15,"0"-70"-15,0 88 0,18-53 0,0 35 16,-18-17-1,17-1 1</inkml:trace>
  <inkml:trace contextRef="#ctx0" brushRef="#br0" timeOffset="124505.14">32244 7761 0,'0'0'15,"0"-18"-15,18 1 16</inkml:trace>
  <inkml:trace contextRef="#ctx0" brushRef="#br0" timeOffset="124727.73">32473 7990 0,'-17'36'15,"34"-72"-15,-34 89 0,17-35 0,0 0 0,17-1 16,1 19 0,17-19-16,-17 1 0,52-18 15,-34 0-15,17 0 16,-36-18-16</inkml:trace>
  <inkml:trace contextRef="#ctx0" brushRef="#br0" timeOffset="125066.22">32773 8167 0,'35'-18'0,"-70"36"0,88-36 16,-35 1-16,17-19 16,-17 19-16,-1-1 0,-17 0 15,0 1 1,0-1-16,0 0 0,-17 18 16,-1 0-16,0 0 0,-17 0 15,17 18-15,1 0 16,-1 17-16,18-17 15,-18 17-15,36-17 0,35 17 16,-18 0-16,18-35 16,53 18-16,-71-18 15,18 17-15,18-17 16,-54 0-16,-34 0 16</inkml:trace>
  <inkml:trace contextRef="#ctx0" brushRef="#br0" timeOffset="138640.7">14711 7038 0,'0'-18'16,"17"1"0,-17-1-16,0-53 15,0 54-15,0-18 0,0-18 16,-17 17-16,-1-34 16,1 35-16,-1-1 0,0 19 15,18-19-15,-35 1 16,35 17-16,0 1 15,0-1-15,0 0 16,18 1-16,17-1 16,0 18-16,0-17 15,54 17-15,-19 0 16,1 0-16,-1 0 16,19 0-16,140-18 15,-106 0-15,124 1 16,-123-1-16,105 0 15,-123 18-15,53-17 16,-89 17-16,71 17 16,-70-17-16,35 18 15,-53-18-15,17 0 16,-35 18-16,18-18 16,-35 0-16,17 17 15,-17-17 1,-18 18-1,18 0-15,-1-1 16,1 1-16,-1-1 16,-17 1-16,18 0 15,0 35-15,-18-36 16,0 54 0,17-36-16,1 36 15,-18-36-15,18 18 16,-1-35-16,-17-1 15,18-17-15,0 18 0,-1-18 16,-17-18 0</inkml:trace>
  <inkml:trace contextRef="#ctx0" brushRef="#br0" timeOffset="138902.16">17022 6738 0,'17'35'16,"1"-17"-16,-18 0 0,35 35 15,-17-36 1,-1 1-16,19 17 16,-19-35-16,19 18 15,-19-18-15,18-36 16,-17 19-16,17-18 15,-17-1-15,-18 19 0,18-1 16,17 0 0,-35 1-16,18 17 0,-18-18 15</inkml:trace>
  <inkml:trace contextRef="#ctx0" brushRef="#br0" timeOffset="139486.27">14482 6985 0,'0'-18'15,"0"36"1,35 0 0,-35-1-16,17 1 0,1 0 15,17-1-15,1 1 16,-1-18-16,0-18 0,0 1 16,1-19-16,34-52 15,-34 35-15,-1-17 16,-17 34-16,-1-17 0,18 1 15</inkml:trace>
  <inkml:trace contextRef="#ctx0" brushRef="#br0" timeOffset="147044.94">31203 8996 0,'0'-18'16,"18"18"-1,52 0 1,-17 18-16,-17-1 16,-19 1-16,1-18 0,17 35 15,-17 1 1,-18-19-16,-18 1 0,18 0 0,-17-1 16,-1 1-16,-17 0 15,17-1-15,0-17 0,1 18 16,-1-1-16,18 1 15,0 0 1,18-1-16,-1 1 16,1 0-16,0-1 15,17 1-15</inkml:trace>
  <inkml:trace contextRef="#ctx0" brushRef="#br0" timeOffset="147155.72">31397 9648 0,'0'0'0,"0"18"0,18-18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1-26T23:54:47.84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15875 6068 0,'-18'0'16,"18"17"31,18-17-47,0 18 15,-1-18-15,1 0 16,35 0-16,-36 0 16,36-18-16,-35 1 15,0-18 1,-1 17-16,-17 0 0,0-17 15,0 17-15,-35-17 16,17 0-16,-35-1 16,36 19-16,-18 17 0,-18 0 15,17 0 1,19 17-16,-1 19 0,-17 34 16,35-34-16,0 52 15,0-53-15,35 0 16,18 18-1,-35-35-15,17 0 0,18-18 0,-18 17 16,0-17-16,36 0 16,-53 0-16</inkml:trace>
  <inkml:trace contextRef="#ctx0" brushRef="#br0" timeOffset="232.41">16334 6068 0,'-18'17'15,"0"19"1,18-19-16,0 1 16,0 0-16,18-1 15,0 1-15,17-18 16,-17 0-16,-1 0 15,1 0-15,-1 0 16,1 0-16,-18-18 0</inkml:trace>
  <inkml:trace contextRef="#ctx0" brushRef="#br0" timeOffset="405.37">16457 6121 0,'0'0'0,"0"17"0,0 1 0,0 35 16,0-35 0,0-1-16,18 1 0,-1-1 15,1 1-15,0-18 16,-1 0-16</inkml:trace>
  <inkml:trace contextRef="#ctx0" brushRef="#br0" timeOffset="716.6">16598 6103 0,'18'0'0,"-1"0"16,-17 18 0,0-1-1,0 1-15,18-18 16,0 18-1,-1-1 1,36-17-16,-35 18 16,35 0-16,-35-18 15,-18 17 1,0 1-16,0-1 16,-18-17-16,0 18 0,-17 0 15,17-18-15,-17 17 16,17-17-16,1 0 15</inkml:trace>
  <inkml:trace contextRef="#ctx0" brushRef="#br0" timeOffset="1150.6">16986 6068 0,'-17'17'15,"17"1"-15,0 17 16,0-17-16,35 0 15,-17-1-15,17-17 16,-18 0-16,1 0 16,17 0-1,-17-17-15</inkml:trace>
  <inkml:trace contextRef="#ctx0" brushRef="#br0" timeOffset="1300.52">17092 6156 0,'0'0'16,"0"35"-16,0 1 0,0-19 15,18 18-15,-18-17 16,17 0 0,1-18-16,0 0 15</inkml:trace>
  <inkml:trace contextRef="#ctx0" brushRef="#br0" timeOffset="1612.35">17268 6050 0,'0'0'15,"36"-17"-15,-19 17 0,1 17 16,0 1-1,-18-1-15,0 1 16,0 0-16,0-1 16,0 1-16,17 0 15,1-1-15,-18 1 16,35 0 0,-17-1-16,-18 1 15,-18-18 1,1 17-16,-1-17 15,-53 36-15,36-36 16,0 17-16,0-17 0</inkml:trace>
  <inkml:trace contextRef="#ctx0" brushRef="#br0" timeOffset="2090.36">16581 5962 0,'0'0'15,"-18"-18"-15,36 1 32,17 17-32,-18 0 15,1 0-15,35 17 16,-53 1-16,18 17 16,-18-17-16,-18 0 15,-17 17-15,17-18 16,-17 19-16,17-19 0,-17 1 15</inkml:trace>
  <inkml:trace contextRef="#ctx0" brushRef="#br0" timeOffset="2568.13">17762 5909 0,'18'0'31,"0"-18"-31,-1 18 0,19-17 16,-19 17-16,18 0 15,-17 0-15,0 17 16</inkml:trace>
  <inkml:trace contextRef="#ctx0" brushRef="#br0" timeOffset="2681.35">17851 6085 0,'0'0'16,"17"18"-16,1-18 0,-1 0 0,1 0 16,0-18-16,-1 18 0,1 0 15</inkml:trace>
  <inkml:trace contextRef="#ctx0" brushRef="#br0" timeOffset="3975.84">18397 5539 0,'0'0'16,"0"-18"-16,0 36 31,0-1-15,0 19-16,0 16 15,0-16-15,0 17 16,0 35-16,0-53 16,0 0-16,18 1 0,0-1 15,-1-17-15,36 35 16,-18-36-16,-17-17 0,17 18 16,18-1-1,-17-17-15,-19 0 0,19 0 16,-19 0-16,-17 18 0,18-18 15</inkml:trace>
  <inkml:trace contextRef="#ctx0" brushRef="#br0" timeOffset="4176.37">18486 5874 0,'17'0'16,"-17"17"-16,35-17 16,-17 0-16,35 0 15,-35 0-15,-1 0 16,1 0-16</inkml:trace>
  <inkml:trace contextRef="#ctx0" brushRef="#br0" timeOffset="4327.26">18486 5574 0,'35'-18'0,"-70"36"0,87-36 16,-34 1-16,35 17 15,-35 0-15,17 0 16,-17 0-16,-1 0 15</inkml:trace>
  <inkml:trace contextRef="#ctx0" brushRef="#br0" timeOffset="5821.44">19191 5891 0,'0'-17'16,"-18"34"-16,-17 1 15,35 0-15,-17-1 0,17 19 16,-18-1 0,18 18-16,18-36 15,-1 1-15,18 17 16,1-35-1,-1 0-15,18 0 16,-35-17-16,17-19 16,-35 19-16,0-36 15,-18 18-15,-17-1 16,0 19-16,-1-1 0,-17 0 16,18 18-1,18 0-15,-1 18 0,18 0 16</inkml:trace>
  <inkml:trace contextRef="#ctx0" brushRef="#br0" timeOffset="6295.15">19544 6050 0,'-18'0'0,"18"18"15,-17-18 1,17 17-16,0 1 15,-18 0-15,18-1 0,18-17 16,-1 36-16,1-36 16,0 17-16,17-17 15,0 0-15,0-17 16,-17 17-16,0-18 0,-1 0 16</inkml:trace>
  <inkml:trace contextRef="#ctx0" brushRef="#br0" timeOffset="6483.1">19632 6033 0,'0'35'0,"0"18"15,0-18 1,18 53-1,-18-53-15,17 1 16</inkml:trace>
  <inkml:trace contextRef="#ctx0" brushRef="#br0" timeOffset="7636">19826 6015 0,'0'0'0,"-18"0"31,18-18-31,18 18 16,0 0 0,-1 0-16,1 0 15,17 18 1,-17-18-16,-18 35 15,0-17 1,0-1-16,0 1 16,0 0-1,0-1-15,18 1 16,-1 0 0,1-18-16,-18 17 0,0 1 15,18-18-15,-36 18 16,0-1-16,-17 1 15,0-18 1,17 17-16,0-17 16,1 0-16,-1 0 0,0 0 15</inkml:trace>
  <inkml:trace contextRef="#ctx0" brushRef="#br0" timeOffset="7908.09">20091 6033 0,'-18'17'16,"0"-17"-16,18 35 15,0-17 1,18 0-16,17-1 15,-17 1 1,17-18-16,-17 0 0,35 0 16,-36 0-16,-17-18 15,18 18-15,0-17 16</inkml:trace>
  <inkml:trace contextRef="#ctx0" brushRef="#br0" timeOffset="8086.16">20197 6050 0,'0'0'0,"0"35"16,0-17-16,0 17 0,0-17 15,0 17-15,17-17 0,-17 52 16,0-52-16,0 17 15</inkml:trace>
  <inkml:trace contextRef="#ctx0" brushRef="#br0" timeOffset="10488.82">20426 6068 0,'17'0'78,"1"-18"-62,0 18 0,-1 0-1,1 0-15,0 0 16,-1 0-16,-17 18 0,0-1 16,0 1-1,-17-18-15,17 18 0,-18-1 0,0 1 16,18 0-1,0-1 1,0 1 0,18 0-16,0-18 15,-1 17-15,1 1 16,-18 17 0,0-17-16,-35-1 15,17 1-15,-17 0 16,-1-18-16,19 17 15,-18-17-15,17 0 0,-17 0 16,17 0-16,18-17 16</inkml:trace>
  <inkml:trace contextRef="#ctx0" brushRef="#br0" timeOffset="47703.36">21325 7479 0,'-17'0'16,"34"18"-1,1 17 1,53 35-16,-18-34 16,-1-1-16,19 18 0,88 53 15,-53-36 1,-1 18-16,1 1 0,-18-1 0,124 106 15,-106-106 1,0 18-16,0-18 0,70 88 16,-88-105-16,-17 17 15,-1-17-15,-17-1 0,53 54 16,-71-89 0,-17 18-16,17-18 0,-35 1 15,18-1-15,-18 0 16,0-17-16</inkml:trace>
  <inkml:trace contextRef="#ctx0" brushRef="#br0" timeOffset="48004.16">23213 8978 0,'0'0'16,"53"88"-16,-36-52 0,72 70 15,-54-54-15,53 37 16,-53-36-16,1-18 16,16 18-16,-52-36 15,0 1-15,-35 0 16,-18-36-1,18 18-15,-71-18 16,53 18-16,0-17 0,0 17 16,18 0-16,-18 17 15</inkml:trace>
  <inkml:trace contextRef="#ctx0" brushRef="#br0" timeOffset="48408.99">21290 9684 0,'0'0'15,"71"35"-15,-1-17 0,18-1 16,106 1-1,-70 0-15,17-1 0,159 19 16,0-19 0,-141-17-16,-36 0 0,89 18 15,-124-18 1,-35 0-16,-18-18 0,-17 18 16</inkml:trace>
  <inkml:trace contextRef="#ctx0" brushRef="#br0" timeOffset="48616.53">23019 9737 0,'106'0'0,"-212"0"0,265 0 16,-89 0-16,1 0 0,52 17 16,-70 1-16,-35 0 15,-18 17-15,-18 0 0,0 0 16,-35 18-16,1-17 0,-72 34 15,54-35 1,-19 1-16,19-1 0,-18 0 16</inkml:trace>
  <inkml:trace contextRef="#ctx0" brushRef="#br0" timeOffset="48998.95">20708 11095 0,'0'0'16,"18"0"-16,52-18 15,-17 1-15,124-19 16,-54 1-16,18 0 16,212-71-16,-141 53 15,-1 0-15,1-17 0,-18 17 16,0 0-16,123-18 15,-211 36-15,53-18 16,-124 35-16,-17 1 0,0 17 16,-36-18-16</inkml:trace>
  <inkml:trace contextRef="#ctx0" brushRef="#br0" timeOffset="49182.5">23001 10354 0,'0'0'15,"-18"18"-15,36-18 0,70-18 16,-35 18-1,0-18-15,71 18 16,-54 0-16,36 0 16,-71 18-16,-17 53 15,-36-36-15,-17 0 0,-53 53 16,-53 18 0,70-53-16,-17 18 15,17-18-15</inkml:trace>
  <inkml:trace contextRef="#ctx0" brushRef="#br0" timeOffset="49832.71">21273 13141 0,'0'0'16,"-18"18"-16,36-18 0,-1-18 0,1 0 16,35 1-16,0-36 15,17 0-15,107-88 16,-54 53-16,1-18 0,158-88 16,-141 70-1,18 1-15,-18 17 0,0-18 16,-18 1-16,71-71 15,-141 123-15,35-52 16,-70 70-16,0 0 16,-36 35-16,0 18 15,1 0-15,-1 0 0,-35 0 16,36 0-16,-1 0 16,-35 0-16,35 0 15,18-17-15,-17-1 16,34 1-16,1-1 0,0 0 15,52-17 1,-34 0-16,-1 17 0,53-17 16,-53 35-16,18-18 15,-18 18-15,1 0 0,-19 0 16,1 18-16,-18 52 16,-18-34-16,-35 52 15,1 0 1,16-35-16,1 17 15,0-17-15</inkml:trace>
  <inkml:trace contextRef="#ctx0" brushRef="#br0" timeOffset="50278.91">21078 14781 0,'0'-17'16,"0"34"-16,36-52 0,-1 0 0,71-71 15,-36 35-15,107-105 16,-54 88-16,124-141 16,-106 87-16,159-140 15,-141 141-15,0-18 16,-1 1-16,-16-1 0,-1 18 15,53-124 1,-124 159-16,-17 18 0,0-71 16,-35 106-16,-18 1 15,0-1-15,0 35 16,0 0-16</inkml:trace>
  <inkml:trace contextRef="#ctx0" brushRef="#br0" timeOffset="50474.11">23407 11977 0,'17'-18'16,"1"1"-16,-53 52 0,105-88 0,-52 35 15,17 18-15,1-17 0,-19-1 16,36 18-16,-18-18 0,1 36 16,-19 17-16,-34 36 15,-1-36-15,-17 36 16,-36 52-1,36-52-15,-18-1 0,18 1 16</inkml:trace>
  <inkml:trace contextRef="#ctx0" brushRef="#br0" timeOffset="50995.94">21061 16369 0,'17'-18'16,"36"-35"0,-17 18-16,70-71 15,-36 36-15,1-1 0,17-35 16,123-141-16,-105 89 15,18-1-15,-1 0 0,1-17 16,140-230 0,-140 212-16,17 0 0,-18 0 15,1 0-15,88-141 16,-107 194-16,-16 0 0,-19-1 16,1 37-16,52-125 15,-70 142-15,-18 0 0,1 0 16,-19 35-16,19-53 15,-36 71-15,0-18 16,-18 53-16,0 0 16,1 0-16</inkml:trace>
  <inkml:trace contextRef="#ctx0" brushRef="#br0" timeOffset="51201.99">23777 12188 0,'36'-17'16,"-72"34"-16,89-34 0,0-1 15,-35 36-15,17 17 16,-35-17-16,0 17 0,-18 53 16,1-52-16,-1-1 15,-17 0-15,17 0 0,-35-17 16</inkml:trace>
  <inkml:trace contextRef="#ctx0" brushRef="#br0" timeOffset="52535.01">24571 8802 0,'0'0'16,"-18"0"-16,1-18 0,-36 18 16,35 0-16,-52 0 15,34 0-15,-17 0 16,-52 18-16,34-18 15,18 0-15,-88 0 16,88 0-16,0 0 16,0 17-16,0-17 0,18 0 15,0 0-15,-1 0 16,19 0-16,34 0 31,1 18-31,0 17 16,-18-17-16,0 0 15,0-1-15,17 19 0,-17-1 16,0 0 0,18 18-16,-18 0 0,18 18 0,-1-1 15,1 124-15,0-88 16,-18 17-16,17 1 0,1 17 16,-18 124-1,0-142-15,0 18 0,0-17 16,0-1-16,0 18 0,0 124 15,0-142-15,0 142 16,0-142 0,0-17-16,35 123 0,-35-123 15,18-18-15,-1 71 16,1-88-16,-18-1 16,18 19-16,-18-37 15,0-16-15,0-1 16,0-17-16,0-1 0,0 19 0,0-1 15,0-18-15,17 1 16,1-18 0,0 18-16,-1-18 15,1-18-15,17 18 0,-17 0 16,-1 0-16,54 0 16,-36 0-16,18 18 15,0-18-15,0 17 0,53 19 16,-53-36-16,0 0 15,0 0-15,0 0 0,-1 0 16,-16 0-16,-1 0 0,36 0 16,-54 0-1,1 0-15,-1 0 16,-17-36-16,0 1 16,18 0-16,-18 17 15,18-52-15,-1 17 16,1 0-16,0-18 15,-1 1-15,-17-18 0,36-142 16,-36 107-16,17-177 16,-17 106-16,18-265 15,-18 195-15,0-266 16,-18 301-16,18-159 16,0 265-16,18-71 15,-18 105 1,0 19-16,-18-36 15,18 53-15,0 0 0,-17 18 16,17 0-16,-18-1 16,0 1-16,1 0 0,-19 0 15,19 17-15,-19 0 0,-34 18 16,17 18-16,18 0 16</inkml:trace>
  <inkml:trace contextRef="#ctx0" brushRef="#br0" timeOffset="53009.33">24271 9366 0,'-18'-17'0,"36"34"0,-53-52 0,-18 0 31,-35 88-31,52 17 16,36 1-1,0-18-15,36 52 16,-1-52-16,53 36 16,-35-72-16,18 1 0,-18-18 15,17-18-15,71-35 16,-88 18-16,-18-18 16,1 18-16,-19-36 0,-34-17 15,-19 35-15,1 0 16,-18 18-16,-17 17 0,-54 1 15,54 17-15,-54 53 16,89-18 0,0 18-16,17-18 0,18 0 15,0 18-15</inkml:trace>
  <inkml:trace contextRef="#ctx0" brushRef="#br0" timeOffset="53326.51">24183 10107 0,'0'0'15,"-35"71"-15,17-36 0,0 18 0,1 17 16,17 54 0,0-54-16,17-17 0,19 0 15,-1 0-15,0-18 0,71 1 16,-53-19-16,18-34 15,-19-1-15,54-52 16,-88 17-16,17 0 0,-35-71 16,0 71-1,-35 0-15,17 18 0,-88-18 16,54 36-16,-1 17 16,0 17-16,0 1 15,17-1-15,-16 19 0,-1 52 16,53-35-16</inkml:trace>
  <inkml:trace contextRef="#ctx0" brushRef="#br0" timeOffset="53647.87">24253 11165 0,'0'0'0,"-17"18"0,-1 35 15,1-18-15,17 1 0,0 69 16,17-52-16,36 53 16,-18-53-1,1-18-15,17-17 16,-18 0-16,18-18 0,53-18 16,-71 0-16,18-70 15,-53 53-15,0-53 16,-18 35-16,-35-53 15,0 71-15,0-18 16,1 35-16,-19 0 0,18 1 16,-53 52-16,71 0 15,17 1-15,18-1 0,0 18 16</inkml:trace>
  <inkml:trace contextRef="#ctx0" brushRef="#br0" timeOffset="53982.12">24306 12136 0,'0'17'15,"0"1"1,-17 52-16,-1 19 15,18-54-15,0 18 16,0 0-16,35 17 16,1-52-16,-1 17 0,0-35 15,53-17 1,1-36-16,-54 17 16,-17-17-16,-1 18 0,-34-53 15,-1 35-15,-17 0 16,-1 18-16,-87-71 15,70 88-15,-71 1 16,72 34-16</inkml:trace>
  <inkml:trace contextRef="#ctx0" brushRef="#br0" timeOffset="66863.16">25100 10813 0,'0'0'15,"-53"17"-15,36-17 0,-1-17 16,53-1-1,1 18 1,175 0 0,124 18-1,-211-18-15,17 17 16,141-17-16,-141 0 0,124-17 16,-159 17-1,70 0-15,-123 0 16,0 0-16,-18 0 15,-17 0-15,-36 0 16,-17 0-16,17 0 16</inkml:trace>
  <inkml:trace contextRef="#ctx0" brushRef="#br0" timeOffset="67105.77">26758 10583 0,'18'18'15,"-1"-18"1,36 35-16,-35-17 16,70 17-16,-52-17 15,16-1-15,19 36 16,-36 18 0,-35-36-16,-35 18 15,0-18-15,-53 36 16,35-53-16,-53 35 15,70-53-15,1 17 16,0-17-16</inkml:trace>
  <inkml:trace contextRef="#ctx0" brushRef="#br0" timeOffset="67957.42">27675 10495 0,'-17'-35'15,"34"70"-15,-52-105 0,18 52 16,-1 0-16,-53 1 16,36 34-1,0 1-15,-36 53 0,18-36 16,-17 88 0,34-52-16,19 70 15,34-71-15,54 36 16,-18-53-16,88 18 15,-53-54-15,18 1 0,-18-18 16,89-53 0,-107 18-16,1 0 0,-36-1 15,-17-17-15,-18-52 16,-18 52-16,-17 0 0,-18 0 16,-18 0-16,-70-35 15,71 70-15,-1 0 0,18 1 16,-53 34-1</inkml:trace>
  <inkml:trace contextRef="#ctx0" brushRef="#br0" timeOffset="69192.34">27340 11465 0,'-53'-17'16,"18"17"-16,0 0 16,17 0-16,-35 53 15,36-18-15,17 53 16,17-53-16,1 18 0,52 18 15,19-1 1,-54-34-16,0-19 16,0 1-16,-17 17 15,-18-17-15,-18-18 0,-17 17 16,18-17-16,-54 0 16,36 0-16,-1 0 15,19 0-15,-1-17 16</inkml:trace>
  <inkml:trace contextRef="#ctx0" brushRef="#br0" timeOffset="69442.52">27552 11836 0,'0'0'15,"-35"53"-15,35-36 0,-18 36 16,36-35-16,52-1 15,-17-17-15,-18 0 16,36-35-16,-18 0 16,-35 17-16,-18-17 15,-18 17-15,-35-17 16,35 17-16,-17 18 0,0 0 16,-18 0-1,35 18-15,18 0 16</inkml:trace>
  <inkml:trace contextRef="#ctx0" brushRef="#br0" timeOffset="69720.25">27993 11465 0,'-35'-53'15,"70"106"-15,-88-123 0,18 52 16,17 18-1,18 53-15,0-18 16,18 18-16,-1 0 0,1 0 16,35 53-16,-35-53 15,17-18-15,-18 0 0,1 1 16,0 17 0,-18-18-16,-18-35 0,0 17 15,1-17-15,-1 0 0,-35-17 16,36-1-16,-19-35 15,19 36-15</inkml:trace>
  <inkml:trace contextRef="#ctx0" brushRef="#br0" timeOffset="69820.39">28028 11783 0,'18'0'0,"17"17"0,-88-34 0,124 34 16,-54 1-16</inkml:trace>
  <inkml:trace contextRef="#ctx0" brushRef="#br0" timeOffset="69948.25">28152 11765 0,'-36'0'0,"72"0"0,-19-17 16,1 17-16,0 0 0,17-18 0,35 0 16,-34 1-1,17 17-15,-18-18 16</inkml:trace>
  <inkml:trace contextRef="#ctx0" brushRef="#br0" timeOffset="70109.68">28293 11536 0,'17'17'16,"1"19"-1,0 17-15,-1-18 0,1 0 16,-18 18-16,18 35 15,-18-52-15,0 34 16,0-35-16</inkml:trace>
  <inkml:trace contextRef="#ctx0" brushRef="#br0" timeOffset="70510.92">28575 11871 0,'0'53'16,"0"-106"-16,0 124 0,0-54 0,0 1 15,18-36 1,-1-35 0,-17 18-16,18 17 15,0-17-15,-1 0 16,1 0-16,-1 35 15,1 0-15,0 17 16,-1 18-16,-17-17 16,0 0-16,18-1 0,0 1 15,-1-18 1,1-18 0,0 1-16,-18-1 0,35-17 15,-17 17 1,-1 18-16,1 18 15,-1 17 1,-17-17-16,18-1 16,-18 1-16,18 17 15,-1-35-15</inkml:trace>
  <inkml:trace contextRef="#ctx0" brushRef="#br0" timeOffset="70965.53">29122 11765 0,'-71'53'15,"142"-106"-15,-177 124 0,88-36 0,18 0 16,0-17-16,18 0 0,53-1 16,-36 1-16,18-18 15,0-18-15,0 18 0,17-35 16,-70 17-16,0-17 15,0 17-15,-18 1 0,-17-1 16,-35 0 0,34 18-16,-17 0 15,18 0-15,18 18 16,34 17-16,1-35 16,17 18-16,0 0 15,1-18-15,-1 0 0,0 0 0,0 0 16,-17 0-16,0 0 15,-18-18 1,-18 0 0,0 18-16,36 0 15,0 0 1,-1 18-16,1 0 16,17-1-16,1 19 15,17-1-15,-1-18 0,-16 1 16,-1 0-16,0-18 0,36 17 15</inkml:trace>
  <inkml:trace contextRef="#ctx0" brushRef="#br0" timeOffset="71106.89">29739 11765 0,'-70'53'0,"140"-106"0,-176 141 16,53-35-16,-52 53 15,69-71-15,1 18 16,0 0-16,17-18 0</inkml:trace>
  <inkml:trace contextRef="#ctx0" brushRef="#br0" timeOffset="74748.59">27287 12823 0,'0'18'16,"18"53"-1,-18-36-15,18 88 16,-18-70-16,35 53 15,-35-71-15,18 1 16,-1-1-16,-17-17 0,35-1 16,-35-34-16</inkml:trace>
  <inkml:trace contextRef="#ctx0" brushRef="#br0" timeOffset="75031.64">27605 13018 0,'-18'0'16,"18"52"-16,0-16 15,18 17-15,0-18 16,17 0-16,0-17 16,-17-18-16,17 0 15,0 0-15,18-53 16,-18 35-16,-17-52 15,-18 34-15,0-34 16,-18 35-16,1 17 16,-1 0-16,-17 1 0,-18 17 15,35 0-15,-17 35 16,35 0-16</inkml:trace>
  <inkml:trace contextRef="#ctx0" brushRef="#br0" timeOffset="75270.28">28169 13176 0,'0'36'15,"0"-72"-15,0 89 0,0-18 16,-17 1-16,-19-19 16,19 1-16,-1 0 15,0-1-15,1 1 16</inkml:trace>
  <inkml:trace contextRef="#ctx0" brushRef="#br0" timeOffset="75565.48">28469 13035 0,'-17'0'16,"-1"18"-16,0 35 15,36 0 1,-18-18-16,18-17 15,-1-1-15,18 1 0,-17-18 0,35 17 16,-18-17 0,1-17-16,-19-1 0,18-17 15,-35 17-15,0 1 16,0-1-16,-17 0 0,-36-17 16,18 17-16,-36 1 15,53 17-15</inkml:trace>
  <inkml:trace contextRef="#ctx0" brushRef="#br0" timeOffset="75914.86">28928 13053 0,'0'17'16,"0"19"-1,0-1-15,17 18 16,1-35-16,0-1 16,-1 1-16,19-1 15,-1-17-15,-17 0 0,-1-17 16,1-1-16,-1-35 15,-17 36-15,0-1 16,0-17-16,-52-1 16,34 19-16,-17 17 15,-1 0-15,1 0 0,0 0 0,35 17 16,-18-17-16,18 36 16</inkml:trace>
  <inkml:trace contextRef="#ctx0" brushRef="#br0" timeOffset="76261.28">29386 13070 0,'18'-17'15,"-36"17"-15,1 17 16,-1-17-16,18 18 0,-18 0 16,18-1-16,0 19 0,18-19 15,17 19-15,-17-19 16,53 1 0,-36-18-16,35 0 15,-34-18-15,-1 1 16,0-1-16,-17-17 0,-18-18 15,0 35-15,-53-35 16,18 36-16,-1 17 0,-52-18 16,53 18-1,-18 18-15</inkml:trace>
  <inkml:trace contextRef="#ctx0" brushRef="#br0" timeOffset="82391.34">22983 3739 0,'18'-35'15,"-18"18"-15,18 17 16,-1 52 0,19-16-1,-19 34-15,1 1 0,17 17 16,-17 0-16,17 106 16,-35-106-16,18-17 0,-18 0 15,0 17 1,0-53-16,-35-17 15,17-18-15,-35-36 16,18 1-16,-18-53 16,35 35-16,-35-70 15,36 52-15</inkml:trace>
  <inkml:trace contextRef="#ctx0" brushRef="#br0" timeOffset="82539.45">22966 3351 0,'0'-35'15,"0"17"-15</inkml:trace>
  <inkml:trace contextRef="#ctx0" brushRef="#br0" timeOffset="82873.81">23336 3775 0,'18'88'15,"-36"-176"-15,54 211 0,-36-88 0,52 1 16,-34-36-16,0 0 0,-1 0 15,19-18-15,-19-35 16,1 18-16,-36-53 16,18 52-16,0 1 15,-17 0-15,17 17 0,-18 1 16,18 34 0,18 36-1,-1 0-15,1-18 0,0 18 16,-1-17-16,1-1 15,17 0-15,-17 0 0,17 1 16,-17-19-16,17-17 16</inkml:trace>
  <inkml:trace contextRef="#ctx0" brushRef="#br0" timeOffset="83024.72">23813 3792 0,'17'71'16,"-34"-142"-16,34 177 0,1-71 16,-1-17-16,-17 17 0,18-17 15,0-18-15,-1 18 0,1-18 16</inkml:trace>
  <inkml:trace contextRef="#ctx0" brushRef="#br0" timeOffset="83157.06">23813 3528 0,'0'0'0,"0"-18"0,17 18 16</inkml:trace>
  <inkml:trace contextRef="#ctx0" brushRef="#br0" timeOffset="83829.27">24218 3651 0,'-17'0'16,"17"18"-1,-18-18 1,0 35-16,18-17 16,-17 17-16,17-17 0,17 52 15,-17-34-15,36-1 16,-19-18 0,18 1-16,-17 0 15,17-18-15,-17 0 0,17 0 0,1-18 16,-19 0-16</inkml:trace>
  <inkml:trace contextRef="#ctx0" brushRef="#br0" timeOffset="84197.36">24483 3845 0,'0'0'15,"17"0"-15,1 0 0,0 0 16,35-17 0,-36-1-16,19 0 0,-19 1 0,18-1 15,-35 0-15,18-17 16,-36 18 0,-17-1-16,18 18 0,-19 0 15,-34 0-15,34 0 16,1 18-16,18-1 0,-19 1 15,19-1-15,17 36 16,0-17-16,17-19 16,19 1-16,52 17 15,-18-35-15,-17 0 0,0 0 16,18 0-16,17 0 16,-71 0-16,1-17 0,0 17 15,-36 0-15</inkml:trace>
  <inkml:trace contextRef="#ctx0" brushRef="#br0" timeOffset="85970.86">27958 11836 0,'17'0'47,"19"-18"-32,-19 18-15,18 0 0,-17 0 16,35 0-16,-35 0 15,-1 0-15</inkml:trace>
  <inkml:trace contextRef="#ctx0" brushRef="#br0" timeOffset="99408.03">24395 13370 0,'0'18'16,"17"35"-1,-17-18-15,18 0 16,-18 89-16,18-71 15,-18 0-15,0 0 0,17 35 16,-17-53-16,0 0 16,18-17-16,-18 0 15,-18-18 1,18-36 0</inkml:trace>
  <inkml:trace contextRef="#ctx0" brushRef="#br0" timeOffset="99702.45">24271 13600 0,'0'-18'15,"18"-17"1,-1 17-16,1-17 15,-18 17-15,18-17 0,-1 17 16,1-17-16,17-18 16,-35 18-16,18 35 15,-18-18-15,18 18 0,-1 18 16,1 17 0,-18-17-16,17-1 0,1 19 15,17-19-15,1 36 16,-19-35-16</inkml:trace>
  <inkml:trace contextRef="#ctx0" brushRef="#br0" timeOffset="102142.56">23901 14411 0,'0'18'15,"0"52"1,0-35-16,0 89 15,0-71-15,0 70 16,17-87-16,1 52 16,0-71-16,-1 19 15,36-36-15,-35 0 16,-1-18-16,19 0 0,-19-17 16,1-53-1,-18 53-15,0-1 0,0 19 16,0-1-16,0 0 0,0 36 15,0 35 1,18-18 0,-1 1-16,1-1 0,0-17 15,17-1-15,35 1 16,-34-18-16,17 0 16,-36-18-16,-17-17 15,0 0-15,0-1 16,-17 1-16,-1 0 0,-35-36 15,35 36-15,-17-36 16,35 54 0,0-1-16,18 18 15,-1 0-15,1 0 0</inkml:trace>
  <inkml:trace contextRef="#ctx0" brushRef="#br0" timeOffset="102348.12">24500 14305 0,'18'-17'15,"0"17"-15,17-18 16,-17 18-1,-1-18-15,1 18 16</inkml:trace>
  <inkml:trace contextRef="#ctx0" brushRef="#br0" timeOffset="102503.43">24500 14358 0,'0'0'0,"18"53"0,0-35 16,17 35-16,-17-36 15,35 18 1,-36-17-16,1-18 0,-1 0 16,-17 18-16</inkml:trace>
  <inkml:trace contextRef="#ctx0" brushRef="#br0" timeOffset="102715.27">24765 14305 0,'0'18'0,"0"-1"16,18 19 0,-18-1-16,0-17 15,17-1-15,-17 1 0,18 0 16,-18-1-16</inkml:trace>
  <inkml:trace contextRef="#ctx0" brushRef="#br0" timeOffset="103033.43">24888 14252 0,'18'0'31,"17"0"-31,1 0 16,-19 0-16,1 0 15,0 0-15,-1 18 16,-17 0-16,18-1 16,-18 18-16,0-17 0,0 35 15,0-35-15,0-1 16,0 1-16,0 0 0,-18-18 47,1-18-32,-1 18 1,-17 0-16</inkml:trace>
  <inkml:trace contextRef="#ctx0" brushRef="#br0" timeOffset="103283.6">25206 14923 0,'0'35'16,"0"-70"-16,-18 105 0,1-52 0,-36 35 15,18-36 1,-1 19-16,1-19 16</inkml:trace>
  <inkml:trace contextRef="#ctx0" brushRef="#br0" timeOffset="104134.32">25629 14288 0,'18'52'16,"0"1"0,-18 88-16,17-52 15,1 34-15,-18-52 16,18-1-1,-18-34-15,0-19 0,0 1 0,17-18 16,-17-18 0,18-35-16,-1 18 15,1 0-15,0 17 16,17 0-16,-17 1 0,-1-1 0,19 36 16,-36-1-16,0 54 15,-18-53 1,0 17-16,1 0 0,-1-17 15,0-1-15,-17 1 16,17-18-16,1-18 16,34-34-1</inkml:trace>
  <inkml:trace contextRef="#ctx0" brushRef="#br0" timeOffset="104366.43">26053 14164 0,'53'0'16,"-36"0"-16,36 0 15,-35 0-15,-1 0 16</inkml:trace>
  <inkml:trace contextRef="#ctx0" brushRef="#br0" timeOffset="104488.76">26106 14217 0,'-18'35'15,"36"-70"-15,-1 123 0,1-53 16,-1-17-16,1 0 0,0-1 15,-1-17-15,19 0 16,-19 0 0</inkml:trace>
  <inkml:trace contextRef="#ctx0" brushRef="#br0" timeOffset="104656.71">26317 14288 0,'0'0'0,"-17"17"0,17 18 16,0 1 0,0-19-16,0 1 0,17 0 15,1-18-15,0 0 16,-18-18-16,17 18 16</inkml:trace>
  <inkml:trace contextRef="#ctx0" brushRef="#br0" timeOffset="104917.57">26441 14129 0,'17'0'15,"1"17"-15,0 1 16,17 17 0,-17-17-16,-1 0 15,1-1-15,-18 19 0,17-19 16,-17 18-16,0 1 15,0-19-15,-17 1 0,-1 0 16,1-18 0,-1 0-16,0 0 15,-17 0-15,17-18 16,1 18-16,-1-18 16,0 18-16</inkml:trace>
  <inkml:trace contextRef="#ctx0" brushRef="#br0" timeOffset="105575.01">28769 13899 0,'0'18'0,"35"53"16,1-36-16,-1 18 15,0-18-15,18 0 0,0 1 16,-18-1-16,18 0 0,-18-17 16,1 0-16,-1 17 15,-17-18-15,-36 1 16,0-18-16</inkml:trace>
  <inkml:trace contextRef="#ctx0" brushRef="#br0" timeOffset="105845.73">28681 14164 0,'0'0'15,"-18"0"-15,36-18 16,-1 1-1,-17-19-15,36-16 16,-36 16-16,17-34 16,-17 34-16,18-16 15,-18 34-15,0 0 16,18 36 0,-1-18-16,19 35 15,-1-17-15,0-1 0,0 1 16,18 0-16,0-1 15,-17-17-15,-1 0 0</inkml:trace>
  <inkml:trace contextRef="#ctx0" brushRef="#br0" timeOffset="106503.72">28945 14887 0,'0'0'16,"0"106"-16,18-53 16,-18 18-16,0-1 0,35 18 15,-17-35-15,53-18 16,-36-35-16,0 0 16,18-17-16,18-36 15,-36 0-15,0 18 0,18-71 16,-35 71-16,-1-18 15,-17 88 17,18 18-32,0-18 15,17 36-15,-17-36 16,34 0 0,-16-35-16,-1 0 0,-17 0 15,17-17-15,-17-1 0,-18-53 16,0 36-16,0 0 15,-36-53-15,19 35 16,-1 18-16,18-1 16,-18 1-16,18 17 0,0 1 15</inkml:trace>
  <inkml:trace contextRef="#ctx0" brushRef="#br0" timeOffset="106863.68">29845 14464 0,'0'0'15,"18"-18"-15,-1 1 0,36 17 16,-35 0-16,52-18 15,-52 18 1,0 18-16,-1-18 16</inkml:trace>
  <inkml:trace contextRef="#ctx0" brushRef="#br0" timeOffset="107003.05">29898 14517 0,'0'0'16,"0"70"-16,18-34 0,17 34 15,0-52-15,18 35 16,-35-36-16,-1-17 16,1 18-16,0-18 0,-1 0 0</inkml:trace>
  <inkml:trace contextRef="#ctx0" brushRef="#br0" timeOffset="107220.39">30163 14499 0,'0'0'16,"17"0"-16,18 18 16,-17 17-1,-18 0-15,0 1 0,0-19 16,-18 19-16,1-19 16,17 1-1,-18-1-15,36-17 16,-1 0-16,36-17 15,-35 17-15,0-18 16</inkml:trace>
  <inkml:trace contextRef="#ctx0" brushRef="#br0" timeOffset="107536.09">30357 14429 0,'0'0'15,"17"0"-15,1-18 0,-1 18 0,19 0 16,-19 0-16,19 0 16,17 0-16,-36 0 15,-17 18-15,0-1 0,0 1 16,0 35 0,0-36-16,0 54 15,0-53-15,0 35 16,0-36-16,0 1 0,18-1 15,-18-34 17,-18 17-32,18-18 15,-17 18-15,-1 0 16,0 0-16,1 18 16</inkml:trace>
  <inkml:trace contextRef="#ctx0" brushRef="#br0" timeOffset="107725.07">30692 15099 0,'0'0'15,"-18"70"-15,0-34 0,-17 34 16,17-52-16,18 35 15,-17-53-15,34 0 16</inkml:trace>
  <inkml:trace contextRef="#ctx0" brushRef="#br0" timeOffset="108092.57">31027 14623 0,'0'0'0,"0"88"0,0 71 15,0-89-15,17 1 16,1-18-16,-18 0 0,18 17 16,-18-52-16,0-1 15,17-17-15,1-35 16,0 0-16,-1 17 15,19-17-15,-19 0 0,1 17 16,35 0 0,-18 18-16,0 36 15,-35-19-15,0 1 0,-17 35 16,-1-18-16,-17 0 16,-1-17-16,1-18 15,18 0-15,-19-18 16,36 1-1,0-1-15,0-17 16</inkml:trace>
  <inkml:trace contextRef="#ctx0" brushRef="#br0" timeOffset="108284.05">31433 14482 0,'0'0'16,"35"-18"-16,-18 0 0,36 18 16,-17 0-16,-19 0 15,-34 0 1</inkml:trace>
  <inkml:trace contextRef="#ctx0" brushRef="#br0" timeOffset="108437.95">31485 14517 0,'0'0'0,"0"53"0,0-18 0,-17 36 15,17-36-15,17 18 16,1-36 0,0-17-16,-1 18 15,1-18-15,0 0 0,-18-18 16</inkml:trace>
  <inkml:trace contextRef="#ctx0" brushRef="#br0" timeOffset="108654.39">31697 14587 0,'0'0'15,"18"36"-15,-18-19 0,0 19 16,17-19-16,-17 1 15,0-1 1,18-17-16,0 0 16,-1 0-1,1 0-15,0-17 16</inkml:trace>
  <inkml:trace contextRef="#ctx0" brushRef="#br0" timeOffset="108987.5">31873 14482 0,'0'0'16,"18"-18"-16,17 18 0,-17 0 16,0 0-16,-1 0 0,1 18 15,0-1 1,-18 1-16,0 35 15,0-18 1,0-17-16,17 52 16,-17-52-16,18 17 15,-18 0-15,18-17 0,-18 0 16,17-1-16,1 19 16,-36-19-1,1-17-15,-1 0 16,-17 18-16,-1-18 15,-17 0 1,18 0-16,0 0 0</inkml:trace>
  <inkml:trace contextRef="#ctx0" brushRef="#br1" timeOffset="170045.41">1887 10495 0,'-17'0'31,"-1"0"-15,0-17-1,1-1 1,-54 18-1,36-18-15,0 18 0,-18 0 16,0 0-16,0 0 0,-18 18 16,-52 0-16,52-1 15,18 1-15,-70 17 16,70-17-16,0-18 16,0 17-16,0 1 0,-17 0 15,34-18-15,-16 17 16,16 1-16,19 0 15,-1-18 1,18 17-16,0 18 16,0-17-16,18 0 15,-18 17 1,0-17-16,17 17 0,-17 0 16,0 53-16,0-17 15,0 52-15,0-52 16,0 88-16,18-89 15,-18 18-15,0-17 16,18 35-16,-18 70 16,0-88-16,17 18 0,-17 0 15,0 123-15,0-123 16,0 0-16,0 18 0,0-1 16,0-17-16,-17 17 15,17 18-15,-18-17 0,18 17 16,0-17-16,0-1 0,18 89 15,-1-124-15,1 88 16,-1-105-16,19 105 16,-19-105-1,1 17-15,0 0 0,-1-17 16,-17 105 0,0-88-16,0-17 0,0-1 0,0 89 15,0-71-15,18 53 16,-18-70-1,0 17-15,0-17 0,0-1 16,0 1-16,0 70 16,0-70-16,0 70 15,0-71-15,18 89 16,-1-89-16,-17 1 16,18 0-16,0-1 0,-1 36 15,-17-71-15,18 71 16,-18-71-16,0 36 15,0-53-15,0 17 16,0 18-16,0-36 16,0 1-16,0 0 0,17-18 15,-17 17-15,18-17 16,-18 18 15,18-18-15,-18 18-16,17-18 15,1 0 1,17 0-16,-17 0 16,0 0-16,17 0 0,0 0 0,36 17 15,-18-17-15,-18 18 16,53 0 0,-53 17-16</inkml:trace>
  <inkml:trace contextRef="#ctx0" brushRef="#br2" timeOffset="-201402.56">14340 10336 0,'0'-17'32,"0"-1"-32,-17 18 15,-1-18 1,1 1-16,-1 17 0,0-18 16,-17 18-16,-18 0 0,0 0 15,-70 0-15,52 0 16,-52 18-16,52-18 15,-70 17-15,88 1 16,-18 0-16,19-1 16,-1 1-16,-18 17 15,36-17-15,17 0 0,-17-18 16,35 17 0,0 1-16,0 0 15,18-18-15,-18 17 16,0 18-16,0-17 15,0 17-15,0-17 0,-18 35 16,18-18-16,-18 53 16,18-35-16,-17 71 15,17-71-15,0 17 0,0 1 16,-18-1-16,18 1 16,-18 70-16,18-53 15,0 71-15,0-71 16,18 71-1,-18-71-15,0 0 0,0 0 16,0 18-16,0 106 16,0-124-16,0 106 15,0-106-15,0 71 16,0-88-16,0 17 16,0 0-16,-18 0 0,18 89 15,0-89-15,0 88 16,-17-88-16,17 1 15,0-1-15,-18 88 16,18-88-16,0 1 0,0-1 16,0 0-16,18 106 15,-18-106-15,0 89 16,17-107-16,-17 18 16,-17 71-16,17-88 15,0 70-15,-18-71 16,18 71-16,0-70 15,-18 88 1,18-89-16,0 19 0,0-19 16,0 18-16,0-17 0,18 88 15,0-89-15,-18-17 16,17 0-16,-17 0 0,18 35 16,-18-53-1,18 18-15,-18-17 0,17 34 16,1-35-16,0 54 15,-1-54-15,1 0 16,-1-17-16,1 17 16,0-17-16,17-1 15,-17-17-15,-1 0 16,1 0-16,17 0 0,-17 0 16,-1 18-16,19-18 0,-19 0 15,19 0-15,52 0 16,35-18-1,-87 1-15,17 17 16,-1-18-16,1 18 0,0 0 16,53-18-16,-53 1 15,0-1-15,-18 18 0,18-18 16,0 1 0,-18-1-16,-17 18 0,-18-17 15,18-1-15,-1 0 16,-17 1-16,0-19 0,0 19 15,18-19-15,-18-34 16,0 17-16,0-18 0,18 1 16,-18-1-16,17-87 15,1 69-15,-18-87 16,17 88-16,-17 0 16,0-18-16,-17-18 0,17 1 15,-18-159-15,1 123 16,17-141-16,-18 141 15,18-158 1,0 176-16,0 0 0,18-1 16,-18 1-16,17 18 0,1-159 15,-1 140-15,-17 1 16,18-17-16,0-19 0,-1 1 16,-17-195-1,0 177-15,0 18 0,0 17 16,0-105-16,18 70 15,0 123-15,-18 18 16,17-17-16,1-54 16,0 54-16,17-54 15,-18 54-15,1-1 16,-18 0-16,0 19 0,0-1 16,-35-36-16,17 54 15,-52 0 1,34 35-16,1 0 0,-18 35 15,18 0 1</inkml:trace>
  <inkml:trace contextRef="#ctx0" brushRef="#br2" timeOffset="-176612.68">8872 4410 0,'0'17'15,"18"-17"1,0 18 0,-1-18-16,19 0 15,16 0-15,-16-18 16,-1 18-16,71-17 15,-53-1-15,0 18 0,17-18 16,1 18-16,52-17 16,-52 17-16,-1 0 15,19 0-15,-19 0 0,18 0 16,89-18-16,-71 18 16,-18 0-16,18 0 0,-1 0 15,107 0-15,0-17 16,-89 17-1,-17 0-15,18 0 0,122-18 16,-140 18-16,18 18 16,-1-18-16,1 0 0,-1 0 15,142 17-15,-124 1 16,0-18-16,-18 0 0,19 0 16,140 17-1,-123-17-15,-18 18 0,159-18 16,-142 0-16,-17 0 15,18 0-15,123 0 16,-123 0-16,-18 0 0,0 0 16,0 0-16,142 0 15,-142 18-15,18-18 16,-18 0-16,159 0 16,-1-18-16,-140 18 15,0 0-15,0-18 16,-1 18-16,-17 0 0,18-17 15,106 17-15,-124 0 16,-18 0-16,142 0 16,-124 17-16,-17-17 15,-1 18-15,1-18 0,-19 0 0,19 18 16,123-1 0,-124-17-16,1 0 0,-18 18 15,17-18-15,124-18 16,-141 18-16,17-17 0,107-1 15,-142 18-15,0 0 16,-17-18-16,52 18 16,-88 0-16,1 18 15,-19-18-15</inkml:trace>
  <inkml:trace contextRef="#ctx0" brushRef="#br0" timeOffset="-149040.38">27234 6315 0,'-17'-36'16,"-18"19"-16,17-1 0,-53 1 15,36 17 1,-35 0-16,52 17 16,-35 54-16,53-18 15,0 35-15,0-53 16,53 18-16,-18-35 16,53-1-1,-52-17-15,52-53 16,-53 36-16,18-71 15,-53 52-15,0 1 0,-18 0 16,-17-1 0,17 19-16,1 17 0,-1 0 15,-17 53-15,35-18 16,0 0-16,18 1 0,-1-1 16,18 0-16,36 18 15,-18-35-15,-18-18 0,18 17 16,0-17-1</inkml:trace>
  <inkml:trace contextRef="#ctx0" brushRef="#br0" timeOffset="-148599.81">27711 6315 0,'-18'-18'16,"36"36"-16,-54-36 0,1 18 0,18 0 15,-1 18-15,-17-1 0,17 36 16,0-17-16,18-1 16,18-18-16,-18 19 0,35-1 15,1-17 1,-19-18-16,18 0 0,-17 0 16,0 0-16,-1 0 0,1-36 15,-18 19-15,0-1 16,0-17-1,-18 35-15,18-18 16,-17 18-16,17 18 16,0-1-1</inkml:trace>
  <inkml:trace contextRef="#ctx0" brushRef="#br0" timeOffset="-147944.99">27587 6315 0,'0'17'0,"-17"-17"16,17 18-16,17 35 15,-17 35 1,18-17-16,-18-18 0,0 17 16,18 1-16,-18-18 0,17 35 15,-17-53-15,18 0 16,-18-70-1,-18-35 1,-17-1 0,17 18-16,1 0 15,17-70-15,0 17 16,17 53-16,1 18 16,0-1-16,52 1 15,-35 35-15,1 0 16,-1 18-16,0-1 0,0 19 15,-35-1-15,0-17 16,0-1-16,-35 36 16,-18-18-16,18-35 15,-18 18 1,35-18-16,1-18 16,17 1-16,17-1 15</inkml:trace>
  <inkml:trace contextRef="#ctx0" brushRef="#br0" timeOffset="-147555.93">28028 6456 0,'0'0'15,"18"53"-15,-18 0 0,35 35 16,-35-35-16,18-18 15,-1 0-15,-17 1 16,18-19-16,-18 1 16,-18-36-1,1 1-15,-1-1 0,0-70 16,1 53-16,17-36 16,-18-53-16,18 54 15,18 35-15,-18-1 0,35 19 16,0 17-16,1 0 15,-19 17-15,19 1 16,-19 0-16,1 52 16,-18-52-16,-18 17 0,1-17 15,-1-1-15,-35 19 16,18-36-16,17 0 0,-17 0 16,17-18-16,1 0 15,17-17-15,0 17 0,0 1 16</inkml:trace>
  <inkml:trace contextRef="#ctx0" brushRef="#br0" timeOffset="-147276.69">28346 5715 0,'17'53'16,"-17"-18"-16,0 89 15,0-71-15,0 17 16,0 54 0,18-1-16,-18-70 15,18-18-15,-18 18 0,35 0 16,-17-35-16,-18-1 15,17-17-15</inkml:trace>
  <inkml:trace contextRef="#ctx0" brushRef="#br0" timeOffset="-146982.88">28575 6403 0,'0'0'0,"18"0"15,17 0 1,-17 0-16,34-18 15,-34 18-15,0-17 16,-1-1-16,1-35 16,-18 35-16,0 1 0,-18-1 15,-17-17-15,0 35 16,17 0-16,-17 18 0,17-1 16,-17 18-16,17 36 15,36-18-15,-18 0 16,35-18-16,1 0 0,52 18 15,-35-35-15,0-18 16,0 0-16,-18-18 0,0 18 16,0-35-1,-35 17-15</inkml:trace>
  <inkml:trace contextRef="#ctx0" brushRef="#br0" timeOffset="-141921.78">21414 4727 0,'17'0'31,"36"18"-15,-18-18-16,71 18 15,-53-18-15,53 35 16,-35-18-16,52 1 16,-52 0-16,87 17 15,-69-17-15,16-1 16,1 1-16,124 35 16,-107-36-16,124 54 15,-124-36-15,1 1 0,17-1 16,-18 0-16,177 36 15,-159-54-15,18 19 0,0-1 16,17-17-16,-17-1 16,0 1-16,-18-1 0,0 1 15,-17 0-15,-1 17 0,-35-17 16,18-1-16,70 36 16,-87-18-16,-1 1 0,71-1 15,-89-17 1,1-1-16,-1 1 0,1 0 15,-1-18-15,54 17 16,-89-17-16,53 18 16,-52-18-16,16 0 15,-34 0-15,35 0 16,-35 0-16,17 0 16,0 0-16,1 0 15,-19-18 1,1 18-16</inkml:trace>
  <inkml:trace contextRef="#ctx0" brushRef="#br0" timeOffset="-141582.26">26988 5503 0,'35'0'15,"-70"0"-15,87 18 0,-16 0 16,17 17-16,-18-17 16,-17-1-16,52 36 15,-35-18-15,-17-17 0,0 17 16,-1-17-16,1 17 15,-18-17-15,0-1 0,-18 1 16,-17 0 0,-36-18-16,19 0 15,16 0-15,1 0 0,17 0 16,-17 17-16,-35-17 16</inkml:trace>
  <inkml:trace contextRef="#ctx0" brushRef="#br0" timeOffset="-140976.02">21731 4480 0,'0'0'16,"-53"0"-16,0 0 0,18 0 0,-53 18 16,53-18-1,-18 18-15,17-18 0,-17 17 16,36 1-16,-1-1 15,1 1-15,17 17 0,0 1 16,52 52 0,-16-35-16,70 35 15,-36-53-15,-17-17 0,0 0 16</inkml:trace>
  <inkml:trace contextRef="#ctx0" brushRef="#br0" timeOffset="-134247.87">30180 6244 0,'53'106'16,"-106"-212"-16,141 265 0,-35-53 15,-35-53-15,0 35 16,-18-53-16,-18 18 16,0-35-16,-17-1 15,0-17-15,-18 0 16,18-17-16,17-19 15,-17 19-15,-18-71 16,35 35-16,-35-53 16,18 35-16</inkml:trace>
  <inkml:trace contextRef="#ctx0" brushRef="#br0" timeOffset="-134156.82">29951 5909 0,'0'-18'0</inkml:trace>
  <inkml:trace contextRef="#ctx0" brushRef="#br0" timeOffset="-133818.42">30304 6156 0,'35'35'16,"-70"-70"-16,88 88 0,-36-35 0,18-1 15,-17-17-15,17 0 16,-17 0 0,0-17-16,-1-1 0,-17 0 15,18 1-15,-18-36 16,0 35-16,0 0 15,-18 1-15,18 34 16,18 19 0,0-1-16,-18-17 15,17 17-15,1 0 0,17 0 16,0-17-16,-17 0 16,0-18-16,-1 0 15</inkml:trace>
  <inkml:trace contextRef="#ctx0" brushRef="#br0" timeOffset="-133690.59">30709 6156 0,'18'35'16,"-36"-70"-16,54 88 0,-36-35 0,35-1 16,-17 1-16</inkml:trace>
  <inkml:trace contextRef="#ctx0" brushRef="#br0" timeOffset="-133580.29">30709 5962 0</inkml:trace>
  <inkml:trace contextRef="#ctx0" brushRef="#br0" timeOffset="-133230.36">30886 6138 0,'0'0'0,"0"18"0,0 0 0,0 17 15,17-17 1,1-1-16,17-17 0,36 18 15,-18-36 1,-18 18-16,-17-17 0,17-19 16,-17 19-1,-18-1-15,0 0 16,-18 1 0,0 17-16,-17 0 15,17 17-15,18 19 16,0-19-16,0 1 15,36 17 1,-1-17-16,0-18 0,0 0 16,54 0-16,-72 0 15,19 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1-27T00:04:32.06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14676 4639 0,'-18'0'16,"18"18"-1,-18-18 1,1 0 15,34 0 32,1 0-48,17 0-15,-17 0 16,35 17 0,-18-17-16,53 0 15,-35-17-15,35 17 16,-35 0-16,18 0 0,52 0 16,-52 17-16,70-17 15,-53 18-15,0-18 16,106 0-1,-105 0-15,87 0 16,0 0-16,-87 0 16,-19 0-16,1 0 0,-18 0 15,52 0-15,-69 0 16,52 0 0,-70 0-16,-1 0 15,1 0-15,-1 0 0,1 18 16,-36-18-16,1 0 15</inkml:trace>
  <inkml:trace contextRef="#ctx0" brushRef="#br0" timeOffset="2039.78">15699 4992 0,'0'-18'16,"17"18"15,-17 35-15,0 1-16,18 52 16,-18-18-16,0 1 15,0 0-15,0-1 0,-18 71 16,18-70-16,0 17 15,18-70-15,-18 17 16,0-17-16,18-18 0,-1 0 16,-17-18-16,0 0 15</inkml:trace>
  <inkml:trace contextRef="#ctx0" brushRef="#br0" timeOffset="2368.69">15469 5151 0,'0'0'15,"18"0"1,17-18-1,-17-17-15,17-1 0,0 1 16,18-35-16,0 17 16,-35 35-16,-18 0 15,18 18-15,-18 18 16,0 35 0,0-18-16,17 0 15,1 36-15,-1-36 16,19 18-16,-19-35 15</inkml:trace>
  <inkml:trace contextRef="#ctx0" brushRef="#br0" timeOffset="2879.06">14728 6103 0,'36'0'15,"34"-35"1,-17 17-16,18 18 16,35-17-16,-71 17 15,53 17-15,-53 1 16,1-18-16,-19 0 15,-34 0-15</inkml:trace>
  <inkml:trace contextRef="#ctx0" brushRef="#br0" timeOffset="3062.05">14958 5733 0,'35'70'0,"-35"-17"15,35 53-15,-35-53 16,18 17-16,-18 36 16,18 0-1,-1-71-15,-17 1 0,36 17 16,-19-36-16</inkml:trace>
  <inkml:trace contextRef="#ctx0" brushRef="#br0" timeOffset="3841.43">15434 6138 0,'-18'-17'0,"36"34"0,-53-17 16,-1 18-1,36 17-15,0-17 16,-17 17-16,17-17 0,35 35 15,-17-36-15,17 1 16,-17-18-16,35 0 16,-36-18-16,1-17 15,-18 17-15,0-34 16,-18 34 0,18-17-16,-17 17 15,17 0-15,0 36 16,35 0-1,-17-18-15,17 35 16,-18-35 0,19 18-16,-19-1 15,1-17-15,-18-17 16,0-1-16,0-35 31,-18 35-31,36-17 16,0 17-16,-18 1 0,35-1 15,0 1-15,-17 17 16,17-18-16,0 18 16,1 0-1,-36 18-15,0-1 16,0 1 0,-18 17-16,0-17 15,18-1-15,0 1 0,0 0 16,0-1-16,0 1 0,0 0 15,18-1-15,0-17 16,-1 0 0,19-17-16,-36-1 15,17 18-15,-17-18 0,0 36 32,35 35-17,-17-18 1,17 18-16,-17-35 15,-18 17-15,18-17 0,-18 17 16,0-18-16,-36 1 16,19 0-16,-1-18 15,-17 0-15,17 0 0,-17 0 0,-18-53 16,35 35 0,1-35-16,-1 18 15,18 0-15</inkml:trace>
  <inkml:trace contextRef="#ctx0" brushRef="#br0" timeOffset="4174.39">16140 6209 0,'0'-18'16,"35"18"-1,-17-17 1,17-1-16,-18 18 15,1-35-15,-18 17 16,18 18-16,-18-35 16,-18 35-16,-17-18 15,17 18-15,1 18 16,-1-1-16,18 1 16,0 0-16,18-1 15,52 36 1,-52-53-16,17 0 15,36 0-15,-54 0 16,36-17-16,-35 17 16,-1-18-16,1 0 0,-18 1 15,0-1-15</inkml:trace>
  <inkml:trace contextRef="#ctx0" brushRef="#br0" timeOffset="4318.74">16492 6015 0,'36'0'15,"-19"0"-15,19 0 16,34 0 0,-52 0-16,17-18 0,18 18 15,-35-17-15,-1 17 16</inkml:trace>
  <inkml:trace contextRef="#ctx0" brushRef="#br0" timeOffset="4586.2">16633 5715 0,'-17'0'16,"-1"18"-16,18 17 16,0 0-16,0 18 0,0 35 15,18-35 1,17 53-16,-17-71 15,52 36-15,-34-53 16,17-1-16,-18-17 16,35 0-1,-52-17-15,0-1 0,17 0 16</inkml:trace>
  <inkml:trace contextRef="#ctx0" brushRef="#br1" timeOffset="10799.17">5662 4639 0,'-18'0'46,"18"18"-30,0-1-16,0 1 16,0 0-16,0-1 15,0 54-15,18-36 16,17 18-16,1-35 16,52 17-16,-35-17 15,70-1 1,-52-17-16,-1 0 0,107 0 15,-89 0-15,124 18 16,-107-1-16,125-17 16,-124 0-16,-1 0 15,125 0-15,-124-17 16,17-1-16,-17 1 0,123-19 16,-105 19-16,87-19 15,-123 19 1,1-1-16,69-17 15,-87 35-15,52-18 16,-70 18-16,0 0 0,18 0 16,-18 0-16,0 0 15,0 0-15,35 18 16,-53-1-16,0 1 16,1-18-16,17 18 0,-18-18 0,-18 0 15,19 17-15,-1-17 16,-17 18-16,-1 0 15,1-1 1,-18 19 0,0-19-16,0 18 15,18-17-15,-18 0 0,0-1 16,-18-34 31,18-19-32,0 19 1,0-18-16,18 17 16,-1 0-1,1 18-15,17 0 16,-17-17-16,-1 17 16,1 0-16,0 0 0,35 0 15,-36 0-15,36 0 16,-18 0-1,-17 0-15,17 0 16,1 0-16,-1 0 0,35 0 16,-34 0-16,-1 0 0,0 0 15,36 0-15,-36 17 16,0-17-16,1 0 0,17 0 16,-18 0-16,35 18 15,-17-18-15,-17 0 16,-1 0-16,53 0 15,-53 0-15,1 0 0,17 0 16,35 0-16,-35 0 16,53 0-1,-54 0-15,54 0 16,-53 18-16,35-1 16,-35-17-16,35 18 15,18-1 1,0 1-16,-53-18 15,-18 18-15,18-18 16,0 0-16,18 17 0,-18-17 0,17 0 16,54 0-16,-54-17 15,1 17-15,17 0 16,-35-18-16,17 18 0,36-18 16,-53 18-16,-18 0 15,1 0-15,34 0 16,-34-17-16,-1 17 0,0 0 15,0 0-15,1 0 16,-1-18-16,0 18 0,1 0 0,52 0 16,-53 0-1,0-17-15,18 17 0,-18 0 16,54 0-16,-36 0 16,17-18-1,-35 18-15,1 0 0,17-18 16,-36 18-16,1 0 0,35-17 15,-36 17 1,1 0-16,35-18 16,-35 18-16,-1-18 0,1 18 15,17-17-15,-17-1 16,-1 18-16,1-18 16,-18 1-16,18-1 15,-18 1 1,0-1-1,0 0 1,-18 1 0,0-19-1,-17 36-15,0-17 0</inkml:trace>
  <inkml:trace contextRef="#ctx0" brushRef="#br1" timeOffset="11720.66">8149 5521 0,'-17'0'16,"34"0"-16,-52 18 0,17-1 0,1 19 16,-19-1-16,19 53 15,17-53-15,35 36 16,-17-36-16,52 0 15,-17-35-15,35 0 16,-52 0-16,-1-17 0,0-1 16,-17 0-1,-1 1-15,-17-1 16,0 36 0,0-1-1,0 1-15,36 17 16,-19-17-16,36-18 15,-17 0-15,16-18 16,-34 1-16,0-19 16,-18 19-16,-36-36 15,1 35-15,-18-17 16,18 17 0,0 18-16,35-17 15</inkml:trace>
  <inkml:trace contextRef="#ctx0" brushRef="#br1" timeOffset="11995.4">8802 5909 0,'0'0'16,"17"53"-16,-17-35 0,0-1 15,0-34 1,18-36-1,-18 17-15,0-34 16,0 35-16,18-18 16,-18 35-16,17 18 15,1 0 1,0 35 0,-1 1-16,1 16 15,0-16-15,-1-1 16,1-17-16,17-18 15</inkml:trace>
  <inkml:trace contextRef="#ctx0" brushRef="#br1" timeOffset="12183.39">9049 5627 0,'35'17'16,"-17"-17"-16,52 0 15,-34-17-15,-1-1 16,0 18-16,18-17 16,-53-1-16,18 18 15,-36 0-15,0-18 16</inkml:trace>
  <inkml:trace contextRef="#ctx0" brushRef="#br1" timeOffset="12367.17">9155 5380 0,'0'0'0,"17"70"15,-17-17-15,18 53 16,-18-53-16,18 53 16,-18-71-16,17 36 15,1-54-15,-1 1 16,1 0-16,0-18 15</inkml:trace>
  <inkml:trace contextRef="#ctx0" brushRef="#br1" timeOffset="12794.41">9366 5821 0,'0'0'0,"18"0"15,17-18-15,-17 1 16,17-1-16,-17 0 15,-1 1-15,-17-1 16,-17 0 0,-1 18-16,0-17 15,1 17-15,-18 0 16,17 0-16,0 0 16,18 17-16,0 1 0,0 0 0,18 17 15,-18-17 1,35 17-16,-17-18 15,17-17-15,0 18 16,-17-18-16,0 0 16,-1 0-16,-17-18 15,0 1 1,0-1 0,18 36-1,17-1 1,0 1-16,-17 0 0,17-1 15,36 1 1,-36 0-16,-17-18 16,17 0-16,-17 0 0,-1-18 15</inkml:trace>
  <inkml:trace contextRef="#ctx0" brushRef="#br1" timeOffset="12939.08">9754 5750 0,'0'0'16,"-35"53"-16,0-18 0,17-17 16,0 17-16,1-17 0,17 35 15,0-35-15,0-1 16,17-17-16,1 0 16</inkml:trace>
  <inkml:trace contextRef="#ctx0" brushRef="#br1" timeOffset="13129.09">10001 5768 0,'53'-18'16,"-106"36"-16,141-53 0,-17 17 16,-53 18-16,17-18 15,-35 1 1,-18 17-1,1 0-15</inkml:trace>
  <inkml:trace contextRef="#ctx0" brushRef="#br1" timeOffset="13389.28">10125 5450 0,'0'18'0,"0"0"16,-18 52-16,18-34 16,0 16-16,0-16 0,0 17 15,18 0-15,-1-18 16,1 18-16,0-36 0,52 19 16,-52-19-16,52-17 15,-34 0-15,17-17 16,-36-1-16,19 18 15,-36-18-15,0 36 16</inkml:trace>
  <inkml:trace contextRef="#ctx0" brushRef="#br1" timeOffset="45278.36">17586 4621 0,'-18'-17'16,"18"-1"15,18 36-15,-18-1-1,0 1-15,18 17 16,-18-17-16,17 17 15,-17-17-15,18 0 16,0-1-16,17 1 16,-18-1-16,1-17 15,17 0-15,1 0 0,17 18 0,35-18 16,-35 0 0,-18 0-16,71 18 15,-53-1-15,70 1 16,-52-18-16,52 18 15,-52-18-15,-1 0 16,1 0-16,-1-18 0,-17 18 16,18-18-16,70-17 15,-88 35-15,88-35 16,-70 17-16,-1 18 0,-17-17 16,53-1-1,-53 18-15,0-18 16,0 18-16,-18-17 0,18 17 0,-18 0 15,0-18-15,1 18 0,17 0 16,-36 0-16,36 18 16,-35-18-16,17 35 15,0-35-15,1 35 16,-19-35 0,36 18-16,-35-1 15,-1 1-15,1 0 16,0-1-16,-1-17 15,-17 36-15,18-36 16,-18 17-16,0 1 16,-18-18-1,18 18-15,18-36 32,-18 0-17,18 18 1,-18-17-16,0-1 15,0 0-15,17 1 16,1 17 0,17-18-1,-17 18-15,35-18 16,-18 18-16,-17-17 16,17 17-16,36 0 15,-36 0-15,18 0 0,-18-18 16,18 18-16,0 0 0,0 0 15,53-17-15,-54 17 16,72-18 0,-53 18-16,-19 0 15,19-18-15,0 18 0,-1 0 16,18 0-16,-17-17 0,88 17 16,-71 0-16,-18 0 15,19 0-15,-19 0 0,71 0 16,-70 0-16,-1 0 15,1 17-15,17-17 0,71 18 16,-53-18-16,70 0 16,-88 0-16,71 0 15,-71 0-15,-17 0 16,87 18 0,1-18-16,-88 0 15,-1 17-15,1-17 0,17 0 16,-17 0-16,70 0 15,-71 0-15,1-17 0,70 17 16,-70 0 0,34-18-16,-52 18 15,0 0-15,35 0 16,-52 0-16,34 0 16,-34 0-16,16 0 15,-16 0-15,17 0 16,-36-18-16,19 18 15,-19-17-15,1 17 32,-1-18-32,1 18 15,0 0 17,-18-18-17,-18 1 1,18-1-1,-18 18-15</inkml:trace>
  <inkml:trace contextRef="#ctx0" brushRef="#br1" timeOffset="45639.32">25312 4657 0,'0'0'0,"0"17"15,17-17 1,1 0-16,0-17 16,-1 17-16,19-36 15,-1 19-15,-17 17 0,-1-18 16,1 0-16,-1 1 0,-34-18 15,17 17-15,-53 0 16</inkml:trace>
  <inkml:trace contextRef="#ctx0" brushRef="#br1" timeOffset="46907.57">11307 5891 0,'17'0'16,"1"18"-16,-1-18 0,1 18 15,17-1 1,1 1-16,-19 0 15,19-1-15,-1 1 16,0 0-16,0-1 0,36 18 16,-36-17-16,36 35 15,-36-35-15,0-1 16,1 19-16,-1-19 0,71 36 16,-36-35-16,54 17 15,-54-17-15,19 17 16,69 0-16,-87-17 15,-1-1-15,89 19 16,-71-19-16,-17 1 0,88 17 16,-71-17-16,71 35 15,-89-35 1,89 17-16,-89-18 16,72 36-16,-54-35 15,-18 0-15,18-1 16,71 19-16,-71-19 0,1 1 15,16-18-15,-16 17 16,105 1-16,-88-18 16,-1 18-16,1-18 15,0 0-15,106 0 16,-89-18-16,124 0 16,-123 1-16,-1-1 0,124-17 15,-124 17-15,142-17 16,-141 17-16,17 1 15,-18-1-15,1 0 0,140-52 16,-140 35-16,123-36 16,-106 36-1,106-53-15,-124 35 16,106-36-16,-123 54 16,106-53-16,-124 35 15,18 18-15,-18-18 16,18 0-16,-18 0 0,0 0 15,71-53-15,-88 53 16,70-35-16,-71 35 16,54-17-16,-71 34 15,-18 1-15,53-35 16,-53 34-16,18 1 16,-35 17-16,0-17 15,-1 17-15,-17 1 16,-17-1-1,-1 18 1,0 0 0,1 0-16,17 18 0</inkml:trace>
  <inkml:trace contextRef="#ctx0" brushRef="#br1" timeOffset="55426.87">18768 9190 0,'-35'-18'16,"17"18"-16,-17-17 16,-1 17-16,1 0 15,-18 17 1,35 1-16,-17 52 16,18-34-16,17 17 15,0-18-15,0 18 0,17-18 16,1-17-16,-1 17 0,54-17 15,-36-18-15,1 0 16,-1-18-16,0 0 0,-17-17 16,17 0-16,-17 17 15,-18-52-15,0 34 16,-18-17-16,0 36 16,1-18-16,-1 35 15,1 17 1,17 1-16,17 52 15,1-34-15,35 17 16,-18-18-16,36 0 16,-36-35-16,35 18 15,-52-1-15,0-17 16</inkml:trace>
  <inkml:trace contextRef="#ctx0" brushRef="#br1" timeOffset="56539.37">20091 9278 0,'0'-18'16,"-18"1"-16,18-1 15,-35-17-15,17 35 16,-35 0-16,36 0 15,-36 18 1,35-1-16,0 36 16,18-18-16,0 1 0,36-1 15,-19-17-15,54-1 16,-53-17-16,52-17 16,-35 17-16,1-53 15,-19 35 1,-17 0-16,0 1 15,18-1-15,-18 0 0,0 36 16,35 53 0,-17-18-16,35 52 15,-36-52 1,36 71-16,-35-71 16,-18 53-16,0-71 15,-53 35-15,18-52 16,-1-18-16,-16 18 0,16-18 15,-70-36 1,54 19-16,-19-54 16,53 54-16,1-54 15</inkml:trace>
  <inkml:trace contextRef="#ctx0" brushRef="#br1" timeOffset="56834.25">20373 8714 0,'0'35'15,"0"-70"-15,0 105 0,0-17 0,0 88 16,0-70-16,18-1 16,-18 1-16,17-1 0,1 1 15,17 17-15,0-53 16,1-17-16,-19 0 0,19-18 16,17-18-1</inkml:trace>
  <inkml:trace contextRef="#ctx0" brushRef="#br1" timeOffset="57106.97">20690 9225 0,'-35'0'15,"35"18"-15,-35 17 16,35-17-16,0 35 16,0-36-16,35 1 15,-17 0-15,17-36 16,-17 18-16,17-35 15,-35 17-15,0-35 16,0 35 0,-18-17-16,1 35 15,17 18 1,17 17 0,1-17-16,-18-1 15,53 19-15,-35-19 16,17-17-16</inkml:trace>
  <inkml:trace contextRef="#ctx0" brushRef="#br1" timeOffset="57379.2">20955 9119 0,'-18'-17'0,"36"34"0,-53-34 15,17 34 1,18 1-16,0 0 15,18 17-15,-18-17 0,35 17 16,18 0 0,-35-17-16,-1-1 0,18 1 15,-35 0 1,-17-1 0,-1-17-1,-17 0 1,17 0-16,1 18 15,34-18-15</inkml:trace>
  <inkml:trace contextRef="#ctx0" brushRef="#br1" timeOffset="57668.47">21290 9137 0,'0'-18'15,"-17"18"-15,-19 0 16,19 18-16,17 0 16,0-1-16,0 36 15,0-35-15,17-1 16,36 19-16,-35-19 16,-1-17-16,1 18 15,0 0-15,-1-18 0,-17 17 16,-17-17-16,-1 18 15,-17-18 1,17 18-16,1-18 0,-36 17 16,53 1-16,-18-1 15</inkml:trace>
  <inkml:trace contextRef="#ctx0" brushRef="#br1" timeOffset="58647.28">22366 9313 0,'-18'-35'16,"1"35"-16,-1-18 15,1 1-15,-1-1 0,0 18 16,1-17-16,-19 17 15,19 0-15,-19 52 16,36-16-16,-17-19 0,17 36 16,17-17-16,36-19 15,-17-17 1,17 0-16,-18 0 16,0-17-16,-17-19 0,-1 19 15,1-1-15,0-17 16,-18-1-16,0 19 0,-18-36 15,0 35-15,-17 1 16</inkml:trace>
  <inkml:trace contextRef="#ctx0" brushRef="#br1" timeOffset="58897.44">22719 8661 0,'-53'-88'16,"106"176"-16,-141-212 0,70 107 0,-17 17 15,17 0-15,-17 17 16,17 89-16,18-53 16,0 18-16,0 17 15,0-18-15,18 1 0,0-1 16,-1-17-16,18 0 0,-17 0 15,17-18-15,-17 1 0,35 17 16,-53-36-16,18-17 16</inkml:trace>
  <inkml:trace contextRef="#ctx0" brushRef="#br1" timeOffset="59031.3">22560 9172 0,'53'-17'0,"-106"34"0,124-34 16,-36 17-16,0 0 0,-17 0 16,17 0-16</inkml:trace>
  <inkml:trace contextRef="#ctx0" brushRef="#br1" timeOffset="59514.08">23707 9119 0,'0'0'15,"17"-17"-15,-17-1 0,0 36 16,-17 17-1,17-17 1,0 17-16,0 18 16,17-36-16,1 1 0,35 17 15,17-35 1,-17-35 0,-17 17-16,-19-17 0,-17-35 15,0 34-15,-53-17 16,36 18-16,-19 35 15,1-18-15,18 18 0,-1 0 16,0 18-16</inkml:trace>
  <inkml:trace contextRef="#ctx0" brushRef="#br1" timeOffset="59753.59">24183 9313 0,'-18'-17'0,"1"-1"16,-1-17-16,0-18 15,18 18-15,0-18 16,0 35-16,0-17 0,0 17 16,18 0-16,0 18 15,-1 0-15,1 0 16,17 36-16,0-19 15,-17 1 1</inkml:trace>
  <inkml:trace contextRef="#ctx0" brushRef="#br1" timeOffset="60086.52">24377 9119 0,'-18'0'0,"1"18"15,-1 17 1,18-17-16,0 0 15,18-1-15,-1 18 16,1-35-16,0 0 16,-1 0-16,1 0 0,0-17 15,-18-1-15,0 1 0,0-1 16,0-35 0,0 35-16,-18 1 0,18-19 15,18 54 1,-1-18-1,1 35-15,-1-17 16,1 0-16,0-18 0,-1 17 16,-17 1-16,18 0 15,-18-36 17,0 0-17</inkml:trace>
  <inkml:trace contextRef="#ctx0" brushRef="#br1" timeOffset="60460.68">24642 9155 0,'0'0'16,"17"-18"-16,1 18 0,-1-35 15,1 35-15,-18-18 16,0 36 15,18 17-15,-1 0-16,1 36 15,0-54-15,-1 19 16,1-1-16,-18 0 16,18 18-16,-18-18 15,0 18-15,0-35 16,-36 35-16,1-18 16,0-17-16,-36-1 15,36-17-15,-18-17 16,35-18-16,1-36 15,34 36-15,36-53 16,0 52-16,53-52 16,-53 70-16,53-52 15,-71 52 1,18 18-16,-71 0 16,1 18-1</inkml:trace>
  <inkml:trace contextRef="#ctx0" brushRef="#br1" timeOffset="60931.9">25118 9208 0,'0'0'0,"17"0"16,1 0-1,0-18-15,35-17 16,-36-1 0,1 19-16,0-19 0,-1 19 15,-17-19-15,-17 19 0,17-1 16,-18 18-16,-17-17 16,17 17-16,-17 0 0,-18 35 15,35-18-15,1 54 16,34-53-16,1 17 15,17 0-15,0-17 0,54 17 16,-54-35-16,53 18 16,-70-18-16,17-18 15,-17 18-15</inkml:trace>
  <inkml:trace contextRef="#ctx0" brushRef="#br1" timeOffset="61899.97">27887 8978 0,'18'-17'16,"35"17"-1,0 0 1,35-18-16,-35 18 15,-18 0-15,36-18 16,-54 18-16,18-17 16</inkml:trace>
  <inkml:trace contextRef="#ctx0" brushRef="#br1" timeOffset="62079.45">28063 8696 0,'18'88'0,"-36"-176"0,36 229 16,0-53-16,-1-52 15,1 52-15,0-53 16,17 36 0,-17-36-16,-1-17 0</inkml:trace>
  <inkml:trace contextRef="#ctx0" brushRef="#br1" timeOffset="62317.61">28399 9102 0,'0'0'16,"0"35"-16,0 0 0,35-17 15,-17-18-15,52 0 16,-52 0-16,17-18 0,-17 1 15,-1-1 1,1-17-16,-18 17 0,-18-35 16,-17 35-16,-18 1 15,18 17-15,-36 17 16,54 1-16,-19 0 16</inkml:trace>
  <inkml:trace contextRef="#ctx0" brushRef="#br1" timeOffset="63245.84">29528 9031 0,'0'0'16,"-53"0"-16,35 0 0,-17 18 0,-18 17 15,53-17 1,-18-18-16,18 17 0,0 1 15,35 0-15,-17-1 16,35-17-16,-18 0 16,1-17-16,-1-1 15,-18 18-15,1-18 16,17 18-16,-35 18 16,36 35-16,-19-18 15,19 71-15,-19-53 16,1 35-16,-1-35 15,-17 0-15,0-35 16,-35-1-16,18 1 16,-1-36-16,-17 18 15,-36-53-15,36 36 16,-18-54-16,18 36 16,17-53-16,18 52 15,18-17 1,-1 36-16,19 17 0,-1 0 15,18-18-15,17 18 16,-34-17-16,34 17 16,-35 0-16,18-36 15,-35 36-15,0-17 16,-18-1-16,-18 18 16,-17 0-1,17 0-15,0 35 16,18 1-16,0-1 15,18-18-15,17 1 16,1-18-16,16 0 16,-16-18-1,17-17-15,-53 18 16,17-19-16,-17 1 0,-17 17 16,-19-35-16,1 36 15,0-19-15,17 36 16,1 0-1</inkml:trace>
  <inkml:trace contextRef="#ctx0" brushRef="#br1" timeOffset="63868.99">30780 9066 0,'0'0'15,"0"-17"-15,0-1 0,-18 18 16,1 0-16,-36 35 16,35-17-1,0 0-15,1 17 0,-1-17 16,18 17-16,0-17 15,0-1-15,18 1 0,-1-18 16,19 0-16,-19 0 16,1 0-16,0 0 15,-1-35-15,1-18 16,-18 35 0,0 0-1,0 36 1,35-18-1,-17 18-15,-1-18 0,1 0 16,17-18 0,1-17-1,-19-18-15,-17 0 16,-17 18-16,-1-36 16,18 36-16,-35-53 15,17 35 1,0-36-16,1 37 15,-1 34-15,18 0 0,0 1 16,0 34-16,18 1 16,-1 70-16,-17-35 15,18 0-15,0 0 16,-1 17-16,1 36 16,0-71-16,17 36 15,-17-36-15,-1-17 0,18 0 16,-17-18-16</inkml:trace>
  <inkml:trace contextRef="#ctx0" brushRef="#br1" timeOffset="64318.86">31133 8996 0,'0'0'0,"-18"0"0,0 35 16,18-17-16,0-1 15,0 1-15,18 0 0,17-18 16,-17 0-16,17 0 16,-35-18-16,18 0 15,-18 1 1,0-1-16,0 36 47,35-1-47,-35 1 15,35 17 1,-17-17-16,17 17 16,-35-17-16,18 17 15,-18 0-15,0-17 0,0 53 16,0-18-16,0-36 16,-18 18-1,18-17-15,-35-18 16,17 0-16,1 0 15,-1 0-15,18-18 0,-35-17 16,35 0-16,-18-36 16,36 36-16,17-53 15,-17 53-15,35-1 16,0 19-16,-18 17 0,18 0 16</inkml:trace>
  <inkml:trace contextRef="#ctx0" brushRef="#br1" timeOffset="64770.07">32138 8996 0,'0'0'0,"-18"17"0,1 19 15,17-19-15,17 54 16,-17-36-16,18-17 16,17 17-16,-17-17 0,35-1 15,-35-17-15,-1-17 16,1-18 0,-1 17-16,-17 0 15,0-17-15,18 17 0,-18-17 0,0 17 16,-18 1-1,36 34 1,0 19-16,-18-19 16,53 19-16,-18-1 15,-17-35-15,-18 18 16,0-36 0,0-17-1,0 17-15,-18-35 16,18 35-16,0 1 15,0-1-15,18 18 16</inkml:trace>
  <inkml:trace contextRef="#ctx0" brushRef="#br1" timeOffset="64859.3">32526 9066 0,'18'0'0,"-36"0"0,53 18 16,-17-18-1,0 0-15,-1 0 16,-17 18-16</inkml:trace>
  <inkml:trace contextRef="#ctx0" brushRef="#br1" timeOffset="65059.33">32632 9031 0,'35'0'0,"-70"0"0,88 0 16,-18-18-16,18 1 16,-35 17-16,-1-18 15,1 1 1,-18-1-16</inkml:trace>
  <inkml:trace contextRef="#ctx0" brushRef="#br1" timeOffset="65247.63">32738 8802 0,'0'0'15,"17"106"-15,-17-53 0,0 70 16,0-88 0,0 54-16,18-54 15,0 0-15,-18-17 16,17-18-16,1-18 15,-18 0-15</inkml:trace>
  <inkml:trace contextRef="#ctx0" brushRef="#br1" timeOffset="65505.43">32967 8925 0,'0'0'16,"-18"71"-16,18-18 15,-17 0-15,17-36 16,17 19-16,1-19 16,0-17-16,-1 0 0,1-17 15,35-1-15,-18 0 16,36 1 0,-36 17-16,0 0 15,1 17-15,-19 1 0,19 0 16,-19-1-16,-17 19 15,0-19-15,-17-17 16</inkml:trace>
  <inkml:trace contextRef="#ctx0" brushRef="#br1" timeOffset="66249.32">26053 9366 0,'17'0'0,"71"-17"16,-35 17-1,89-18-15,-37 18 16,125-18-16,-107 18 16,159 0-16,-141 0 15,-35 0-15,18 0 16,52 18-16,-123-18 16,18 0-16,-54 0 15,1 0-15,-36 0 0,1 0 16,-19 0-16,1 0 15,0-18-15,-18 1 0</inkml:trace>
  <inkml:trace contextRef="#ctx0" brushRef="#br1" timeOffset="66600.75">26476 8167 0,'35'-18'16,"1"18"-16,-1 0 15,71 18-15,-53-1 16,70 19-16,-70-19 15,-18 1-15,1 0 16,-19 17-16,-17 18 16,0-36-16,-35 19 15,17-19-15,-17 1 0,0 0 0,17-1 16,-17 19-16,35-19 16,0 1-16,0 0 15,35-1 1</inkml:trace>
  <inkml:trace contextRef="#ctx0" brushRef="#br1" timeOffset="66704.53">26952 8908 0,'0'0'16,"18"0"-16,0 0 0</inkml:trace>
  <inkml:trace contextRef="#ctx0" brushRef="#br1" timeOffset="73333.75">18627 9843 0,'-18'0'0,"18"17"16,-18 18-16,18-17 15,18 0-15,0-1 0,-1 1 16,19 0-16,-1-1 16,18 1-16,0 0 0,88-1 15,-71 1-15,19-18 16,16 17-16,1-17 0,18 18 16,-1-18-16,1 0 0,140-35 15,-105 17-15,123-52 16,-123 52-16,-18-17 15,-17 35-15,-19-18 0,54 36 16,-88-18 0,52 53-16,-70-36 15,35 54-15,-35-54 16,-18 19-16,1-19 16,17 19-16,-36-19 0,1-17 15,0 0 1,-1-35-16,1 17 15,35-52-15,-36 52 16,36-17-16,0-18 16,0 35-16,0-17 0,53-18 15,-36 36-15,72 17 16,-54 0-16,0 0 16,0 0-16,18 17 0,106 18 15,-107 1-15,160-1 16,-124-17-16,159 35 15,-124-18 1,177 0-16,-194-17 16,123 17-16,-158-35 15,105 18-15,-158-18 16,-1-18-16,-105 0 31</inkml:trace>
  <inkml:trace contextRef="#ctx0" brushRef="#br1" timeOffset="74325.06">28434 9684 0,'0'35'16,"0"-17"-1,18-1-15,-1 1 16,18 17-16,1-17 0,70 17 16,-54-17-16,37-1 0,-19-17 15,142 18 1,-89-36-16,1 1 0,158-18 15,0-1 1,1 19-16,87 34 16,-264 1-1,53 17-15,-124-17 16,35 17-16,-52-17 16,-18-1-1,0 1-15,-18-18 16,18-18-1,53 1-15,-17-1 16,16 0-16,-16 1 16,17 17-16,0-18 0,88 1 15,-88-1-15,105 18 16,-87 18-16,105-18 16,-88 17-16,18-17 15,0 0-15,0 18 0,106-18 16,-107 0-1,107 0-15,-106-18 16,141 1-16,-106-1 16,71-17-16,-124 17 15,18-17 1,-71 17-16,0-17 0,-17 17 16,-18 0-16</inkml:trace>
  <inkml:trace contextRef="#ctx0" brushRef="#br1" timeOffset="82255.37">26635 6826 0,'0'0'16,"0"-17"-16,0 34 31,17 19-16,-17-1 1,18 53-16,-18-35 16,0 17-16,0 1 0,0 0 15,0-1-15,18 1 0,-18-18 16,17 35 0,-17-53-16,18 0 15,0-17-15,-18 0 16,17-18-16,-34-18 15,-1 18-15</inkml:trace>
  <inkml:trace contextRef="#ctx0" brushRef="#br1" timeOffset="82510.03">26458 7391 0,'0'0'15,"18"17"-15,0 1 0,17 0 16,-17 17-16,-1 0 0,18-17 16,1 52-16,-1-34 15,-17-19-15,-1 1 0,1 0 16,17-1-16,18-17 16,-18-17-16,18-36 15,-35 17-15,35-52 16,-35 53-16,17-36 15,-35 54 1,17-1-16</inkml:trace>
  <inkml:trace contextRef="#ctx0" brushRef="#br2" timeOffset="101107.47">13476 3316 0,'0'-18'16,"-18"1"15,1 17-31,-1 0 0,1 0 16,-36-18-16,35 1 16,-35 17-16,0 0 0,-70-18 15,35 18-15,-1-18 16,1 18-16,-18 0 0,-17 0 15,-142 18 1,124-18-16,18 18 0,-18-1 16,-106 18-16,141-17 15,0-18-15,18 18 0,17-18 16,-70 17 0,18-34-16,17 17 15,70-18-15,-34 0 16,35 18-1,17 0 1,0 0-16,18 18 16,-17 0-16,-1 17 15,18-17 1,-18-1 0,18 1-16,0 0 0,0 17 15,18-17-15,-18-1 0,0 18 0,0 36 16,0-36-1,0 1-15,0 16 0,0-16 16,18 17-16,-18 70 16,17-70-16,-17 18 0,0-18 15,0 70-15,18-17 16,-18-71 0,0 18-16,18-18 0,-1 18 15,-17-18-15,36 1 16,-19-19-16,1-17 15,35 18 1,-36-18-16,19 0 0,-1 0 0,36 0 16,-19 0-16,37 0 15,-36 18 1,-1-18-16,1 17 0,18-17 16,-1 0-16,1 18 0,88-18 15,-71 0-15,18 0 16,70 0-1,-70 0-15,70 0 16,-70 0-16,0 0 0,0 0 16,88-18-16,-88 1 15,0 17-15,70-18 16,-105 18-16,70 0 16,-88 0-16,70 18 15,-70-1-15,53 1 16,-71-18-16,18 0 15,18 0-15,-36 0 16,35-18-16,-34 18 16,17-17-1,-36 17-15,1 0 16,0 0-16,-18-18 16,0 0-1,0 1 1,17-1-16,1-17 15,-1 17 1,1 1 0,-18-1-16,0 0 15,18 18-15,-18-17 16,0-1 0,0 0-16,0 1 15,-18-1-15,18-17 16,0 17-16,-18 1 15,18-19-15,0 1 0,0 0 16,-17-53 0,17 17-16,-18-53 15,1 36-15,-1-70 16,0 87-16,1 0 16,17 19-16,-18-37 15,18 54-15,0 0 0,0-18 16,0 35-16,0-17 15,0 0-15,0 17 16,0 0-16,0 1 0,0-1 16,-18 0-16,-35-17 15,0 35-15,-17 0 0,-1 18 16,-34-1-16,-142 19 16,105-1-16,37-17 15,-1-1-15,18 1 0,-53 0 16</inkml:trace>
  <inkml:trace contextRef="#ctx0" brushRef="#br2" timeOffset="103107.4">13159 2928 0,'-18'0'16,"18"-35"0,0 17-16,0-52 15,18 17-15,-18 17 16,0 1-16,-18 0 0,18 17 16,-35-35-1,35 36-15,-18-1 0,0 0 16,18 1-16,0-19 15,18 19 1,17-18-16,1 35 16,17-18-16,35 18 15,-18 0-15,89 0 16,-71-18-16,18 18 16,106-17-16,-89 17 15,124-18-15,-106 18 16,141 18-16,-140-18 15,-19 17-15,-17 1 16,88 0-16,-124-18 16,72 0-16,-89-18 15,-36 18-15,1 0 0,-1 0 16,-34 0 15,-1 0-31,1 18 16,17-1-1,0 1-15,0-1 0,0 54 16,17-36-16,-17 1 0,18 16 16,-1 19-1,-17-36-15,18 1 0,-18 34 16,0 1 0,0-36-1,-18 0 1</inkml:trace>
  <inkml:trace contextRef="#ctx0" brushRef="#br2" timeOffset="103363.69">15275 2822 0,'0'0'15,"18"0"-15,0 18 16,-1 0-16,1-1 15,-1 1-15,19 17 0,-19 0 0,19 1 16,-1-1 0,-17-17-16,17-1 0,-17-17 15,-1 0-15,18 0 0,1-35 16,-1 17-16,0-17 16,1 0-16,34-36 15,-52 36-15,17 17 16,-17 1-16,-1-1 0,1 0 15</inkml:trace>
  <inkml:trace contextRef="#ctx0" brushRef="#br2" timeOffset="106890.32">19473 11836 0,'0'-18'0,"0"0"15,0 1-15,-17-1 16,17 1-16,-36-1 16,19 18-1,-18 0-15,-1 0 16,1 18-16,-36 52 16,54-35-16,-1 18 0,0 35 15,18-35-15,18-17 16,0-1-16,17 0 0,53 18 15,-52-35 1,69-18-16,-52 0 16,35-36-16,-52 1 15,17-18-15,-53 18 16,17-36-16,-34 19 16,-19-19-1,19 36-15,-36-1 16,35 19-16,-17 17 15,17 0-15,18 17 16,0 19-16,0-19 0,0 19 0,53 17 16,-35-18-1,70 0-15,-35-35 16,17 18-16,-17-18 16,-35 0-16,35 17 15,-35 1 1,-18 0-1,-18-1-15,18 1 16,0 0-16,0-36 16,0 0-1,0-35-15,0 36 16,-18-36-16,18 18 16,-17-18-1,17 35-15,17-35 16,1 53-16,17-18 15,1 18-15,16 0 16,-34 18-16</inkml:trace>
  <inkml:trace contextRef="#ctx0" brushRef="#br2" timeOffset="107408.33">20338 11853 0,'-36'-17'16,"19"17"-16,-1 0 0,-35 35 16,36 0-16,-19 18 15,36-18 1,18 18-16,0-17 16,17-19-16,0-17 15,0 0-15,1 0 0,-1 0 16,0-17-16,0-19 0,-17 19 15,0-19-15,-1 1 0,-17 0 16,0-36-16,-17 54 16,-19-36-16,19 53 15,-1 0-15,1 17 16,17 36-16,17-35 16,18 70-16,1-53 15,-1 18-15,-17-35 16,17 17-1,-17-35-15,-1 0 16,-17-17-16,-17-36 16,17 17-1,0 1-15,0 18 0,0-19 0,0 1 16,17 0 0,1 35-16,0 0 15,-1 17-15,1 36 16,-1-35-1,1 17-15,0-17 0,17 35 16,0-36-16,1 1 16,-1-18-16</inkml:trace>
  <inkml:trace contextRef="#ctx0" brushRef="#br2" timeOffset="107808.4">20973 11853 0,'-36'0'16,"72"0"-16,-89 0 0,35 18 15,0 0-15,18 35 0,0-18 16,18 18 0,0-18-16,17-17 15,-17-1-15,35-17 16,-36-17-16,1-19 15,-18 1 1,0 17-16,-18-17 0,18 0 16,-17 17-16,34 18 15,-17 36 1,18-19-16,17 18 0,18 54 16,-35-36-16,17 52 15,-17-52 1,-18 36-16,-18-54 15,0 0-15,1-17 0,-19-1 16,19 1-16,-19-18 0,1 0 16,-18-18-16,36 1 15,-1-1-15,0-17 16,18 0-16</inkml:trace>
  <inkml:trace contextRef="#ctx0" brushRef="#br2" timeOffset="108142.78">21343 12012 0,'0'0'16,"18"-18"-16,-1 18 0,1-17 0,0-1 15,17 1-15,-17-1 16,17-35-16,-18 35 15,-17-17-15,0 17 16,-17 18-16,-18-17 0,17 17 16,-53 0-16,18 35 15,36 36 1,17-36-16,53 35 16,-18-34-16,18-19 15,88 36 1,-70-53-1,-19 0-15,-69 18 32</inkml:trace>
  <inkml:trace contextRef="#ctx0" brushRef="#br2" timeOffset="108609.17">19579 11924 0,'0'0'0,"18"0"31,-1 0-31,1 18 16,17-18-16,1 0 15,-1 0-15,-17 0 16,17 0-16,-18 0 0</inkml:trace>
  <inkml:trace contextRef="#ctx0" brushRef="#br2" timeOffset="109260.06">22507 12206 0,'0'0'16,"-17"-35"-16,-1 35 0,36-18 15,17 1 1,88 17-16,-52 0 16,141 0-16,-89 0 15,177-18-15,-141 18 16,193 0-16,-193-18 16,141 18-1,-71-17-15,-158 17 16,-18 0-16,-18 0 0,-35 0 15,-18 0-15,-34 0 16</inkml:trace>
  <inkml:trace contextRef="#ctx0" brushRef="#br2" timeOffset="109620.52">23354 11130 0,'35'0'15,"-70"0"-15,105 0 0,-34 0 0,-1-17 0,71 17 16,-18 17 0,-53 36-1,-17 0-15,-36-18 16,-17 36 0,0-54-16,17 19 0,-35-1 15,36-17-15,17-1 16,0 1-16,0 0 15,0-1-15</inkml:trace>
  <inkml:trace contextRef="#ctx0" brushRef="#br2" timeOffset="109726.8">23689 11853 0,'0'36'15,"0"-72"-15,-18 72 0,1-19 16</inkml:trace>
  <inkml:trace contextRef="#ctx0" brushRef="#br3" timeOffset="139679.78">8890 3334 0,'0'-18'79,"-18"0"-64,1 18-15,-19-17 16,19-1-16,-71 1 15,35 17-15,-18 0 16,-17-18-16,17 18 0,-17 0 0,-106-18 16,88 1-1,-17-1-15,-106 18 16,123-18-16,0 18 0,18 18 16,-89-18-16,107 18 15,-1-18-15,1 0 0,-1 17 16,18-17-16,-35-17 15,70 17-15,-17-18 16,17 0-16,-17-17 16,18 17-16,17 1 0,-18-1 15,0 18 1,1 18-16,-1-1 0,-17 19 16,17-19-16,-17 19 15,17-19 1,0 1-16,18 0 15,-17-1-15,17 1 0,-18 17 16,18-17-16,18 35 16,-18-18-16,0 36 15,0-36-15,0 18 16,-18 53-16,18-1 16,0-52-16,0 0 15,-17 71 1,17-1-16,0-70 15,0-18-15,17 54 16,18-19-16,-35-52 16,18 17-16,0-17 15,-1-1-15,-17 1 0,53 17 16,-35-17-16,17-18 0,36 17 16,-36-17-1,18 0-15,53 0 16,-53 0-16,0 0 0,0 0 15,88 18 1,-71-18-16,107 18 16,-89-18-16,18 0 0,-1 0 15,1 0-15,0 0 0,88 0 16,-88 0-16,70 17 16,-105-17-16,17 18 15,0-18-15,53 0 16,-88 18-16,18-18 0,-18 0 15,-18 0-15,0-18 16,1 18-16,-1 0 0,0-18 16,-17 18-1,-18-17 1,-18-1 0,18 0 15,0 1-16,18 17-15,-18-18 0,0 1 0,18-19 16,-1 19 0,-17-1-16,18 0 15,-18 1-15,0-1 0,17 18 16,-17-35-16,0 17 16,0 1-1,0-1-15,18-17 16,-18 17-16,0-17 15,0-36 1,0 18-16,18 0 0,-18-17 16,0-18-16,0-1 0,0 1 15,0 18-15,0-89 16,0 106-16,0 0 0,-18-18 16,18 54-1,0-1-15,-18 1 16,1 17-16,-18 0 15,-54 17 1,36-17-16,-35 0 16,0 18-16,-124-1 15,107-17-15,-90 53 16</inkml:trace>
  <inkml:trace contextRef="#ctx0" brushRef="#br3" timeOffset="141987.07">22154 14358 0,'0'-35'16,"-17"35"-16,-1-18 0,-35 1 16,36 17-16,-54 17 15,36-17-15,-18 53 16,35-35 0,1 52-16,17-34 0,17-1 15,1-18-15,0 19 16,52-19-16,-35 1 15,36-18-15,-36 0 16,-17-18-16,17 1 0,-35-1 16,18-17-1,-1 17-15,-17 1 16,0 52 0,18 53-1,0-35-15,35 70 16,-18-52-16,-18-18 15,1 0-15,0-18 0,-18 53 16,0-70-16,-18 35 16,0-36-16,-34-17 15,16 0-15,-34-35 16,34 0-16,-16-53 16,34 52-1,0-16-15,1 16 0,17 1 16,0-18-16,0 18 0</inkml:trace>
  <inkml:trace contextRef="#ctx0" brushRef="#br3" timeOffset="142226.21">22437 13794 0,'35'0'0,"-70"0"0,88 0 16,-36 53 0,-17-1-16,0 1 0,18 18 15,-18-1-15,0 89 16,0-88-16,18 70 16,-1-88-16,36 17 15,-35-52-15,17 0 16</inkml:trace>
  <inkml:trace contextRef="#ctx0" brushRef="#br3" timeOffset="142536.81">22878 14288 0,'-36'17'0,"72"-34"0,-89 52 15,17 35-15,19-34 16,17 17-1,0-36-15,17 1 16,1-18-16,0 17 0,17-17 0,-17-17 16,17 17-16,-17-18 0,17-17 15,-18 0-15,1-18 16,-18 35-16,0-35 16,0 36-1,0 34 1,18 18-1,-18 1-15,17-1 16,1 0-16,0-17 16,35 17-1</inkml:trace>
  <inkml:trace contextRef="#ctx0" brushRef="#br3" timeOffset="142828.61">23336 14182 0,'0'0'16,"-17"-18"-16,-1 18 0,0 0 15,1 18-15,-1 17 16,18 0 0,18 18-16,-1-35 15,1 17-15,0-17 0,-1-1 16,36 19-16,-35-36 15,17 17-15,-35 1 16,-18-18 0,1 18-16,-36-1 15,18-17-15,-18 18 16,35-1-16,0-17 16,1 0-16,17 18 0</inkml:trace>
  <inkml:trace contextRef="#ctx0" brushRef="#br3" timeOffset="143143.94">23760 14129 0,'0'0'16,"-18"0"-16,0 0 0,1 0 0,-19 35 15,19 0-15,17-17 16,0 0-16,17 17 16,1-17-16,17-1 15,-17 1-15,17-1 0,18 19 16,-18-19-16,1 1 16,-19 0-16,-17-1 15,0 1-15,-35 0 16,0-18-16,0 0 15,-1 17-15,1-17 0,-18 0 0,18 0 16,-1 0-16,19 0 16</inkml:trace>
  <inkml:trace contextRef="#ctx0" brushRef="#br3" timeOffset="145802.51">26723 14534 0,'18'0'16,"-1"0"0,36-17-16,0 17 15,35-18-15,18 1 0,0 17 16,17 0-16,160 0 16,-142 0-16,141 17 15,-159-17-15,89 0 16,-124 0-16,-35 0 15,35 0-15,-70 0 16,-71-17 0,-35-1-1,0-17 1</inkml:trace>
  <inkml:trace contextRef="#ctx0" brushRef="#br3" timeOffset="146164.47">27411 13300 0,'17'-18'0,"1"18"16,35 0-16,-18 0 15,1 18-15,-1-1 16,35 19-16,-34-19 16,-1 36-16,-17-18 15,-36 18-15,18-35 16,-35 0-16,17-1 0,-17 36 15,17-35-15,1 0 16,-1-1-16,0 1 16,18 35-16,0-36 15</inkml:trace>
  <inkml:trace contextRef="#ctx0" brushRef="#br3" timeOffset="146274.66">27799 14058 0,'18'35'0,"-36"-70"0,53 88 16</inkml:trace>
  <inkml:trace contextRef="#ctx0" brushRef="#br3" timeOffset="178289.52">24730 13670 0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1-27T02:07:22.11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6844 4039 0,'0'18'15,"18"0"1,-1-18-16,18 17 16,-17-17-16,0 0 15,17 0-15,0 0 16,-17 0-16,52 0 16,-52 0-16,70-17 15,-52 17-15,52-18 16,-53 18-16,53-18 15,-35 18-15,35 0 16,-35 18-16,53-18 16,-53 18-16,88-18 15,-70 0-15,87 0 16,-69 0-16,69 0 16,-87 0-1,105 0-15,-87 0 16,87 0-16,-70 0 15,88 0-15,-88 0 16,123-18 0,-123 18-16,123-18 15,-105 18-15,122-17 16,-104 17-16,-19 0 16,142-18-16,-124 0 0,159 1 15,-159-1-15,159 0 16,-159 1-16,123-1 15,-123 1 1,142 17-16,-160 0 16,18 0-16,0 0 0,-17 0 15,17 0-15,0 0 0,141 0 16,-123 0-16,123-18 16,-141 0-1,159 1-15,-141 17 16,123-18-16,-123 18 15,123-18 1,-141 18-16,141-17 16,-140-1-16,157 18 15,-157-18-15,140 1 16,-141 17-16,141 0 16,-141 0-16,0 0 15,-17 0-15,-1 0 0,124 0 16,-106 0-16,106 0 15,-123 0-15,-1 0 16,1 0-16,17 0 0,106 0 16,-124 0-16,124 0 15,-123 0-15,105 17 16,-123-17-16,123 18 16,-105-18-1,122 0-15,-104 18 16,105-18-16,-124 0 15,124 17-15,-106-17 16,106 0 0,-124 0-16,124 0 15,-123 0-15,123 18 16,-124-18-16,1 0 16,123 0-16,-141 0 0,123 0 15,-106 0 1,-17 0-16,18-18 0,-19 18 15,19 0-15,105-17 16,-123 17-16,88 0 16,-88 0-16,0 0 0,70 0 15,-70 0-15,70 17 16,-87-17 0,-1 0-16,-18 18 0,19-18 15,52 0-15,-71 0 16,71 18-1,-70-18-15,52 0 0,-70 0 16,53 17 0,-71-17-16,54 0 15,-72 0-15,18 0 0,18 0 16,-35 0-16,0-17 16,17 17-1,-17 0 1,17-18-16,-17 18 15,-1 0 1,1 0-16,-18 18 16,17-1-16,-17 1 15</inkml:trace>
  <inkml:trace contextRef="#ctx0" brushRef="#br0" timeOffset="433.65">26264 3475 0,'0'18'16,"18"-1"-16,0 1 0,-1-1 16,1 19-16,17-19 0,0 19 15,18-19-15,71 36 16,-71-18-16,70 18 15,-52-35-15,35 35 16,-89-35-16,1 17 16,-18-18-16,-18 19 15,1-19-15,-72 36 16,36-35-16,1 0 16,-1-1-16,0 1 0,17 0 15,1-18-15,-18 35 16,53-18-16,-17 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1-27T02:09:56.28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13882 15840 0,'0'53'15,"0"0"-15,-18 52 16,18-34-16,0 70 16,0-53-16,0 36 15,0-71-15,0-18 16,18 18 0,-1-53-16,-17-18 15,0-17 1</inkml:trace>
  <inkml:trace contextRef="#ctx0" brushRef="#br0" timeOffset="310.82">13653 16034 0,'0'0'15,"17"0"1,1 0 0,35-36-16,-36 19 15,19-1-15,-1-17 16,-17 17-16,17 1 0,-18-1 16,1 0-16,0 1 0,-1 17 15,-17 17 1,18 1-16,-18 0 0,35 52 15,-35-52-15,36 52 16,-19-34 0,1-19-16,-18 19 15</inkml:trace>
  <inkml:trace contextRef="#ctx0" brushRef="#br0" timeOffset="789.5">12894 16969 0,'0'35'16,"0"-17"0,0 52-16,0-17 15,0 18-15,0-19 16,0 19-16,18-36 15,-1 18-15,1-35 16</inkml:trace>
  <inkml:trace contextRef="#ctx0" brushRef="#br0" timeOffset="1082.82">13212 17145 0,'0'53'16,"0"-106"-16,0 141 0,0-17 16,0-54-16,35 36 15,0-35-15,-17 0 0,17-18 16,0 0-16,18-18 16,-18 0-16,1 1 15,-36-1-15,0 0 16,0 1-16,-18-1 0,0 0 15,-34-17-15,16 18 16,-17 17 0,36 0-16,-1 0 0,0 0 15,1 0-15,17 17 16</inkml:trace>
  <inkml:trace contextRef="#ctx0" brushRef="#br0" timeOffset="1379.11">13705 17251 0,'0'0'16,"-17"35"-16,17-17 0,0 17 16,0-17-16,17 35 15,36-36-15,-35 1 16,17-18-16,1 0 0,-19 0 15,18-18-15,-17 1 0,0-1 16,-1-17 0,-17-1-16,-17-17 15,-19 36-15,1-18 16,18 17-16,-19 0 0,-17 1 0,0 17 16,18 0-16,18 0 15,-1 17 1</inkml:trace>
  <inkml:trace contextRef="#ctx0" brushRef="#br0" timeOffset="2117">14340 17127 0,'0'0'15,"0"53"-15,18-17 0,0 16 16,-1-34 0,-17 17-16,18-17 15,0 0-15,-18-1 0,17-17 16,-17-17 0,0-36-1,0 35-15</inkml:trace>
  <inkml:trace contextRef="#ctx0" brushRef="#br0" timeOffset="2429.33">14340 17022 0,'0'0'0,"18"-18"0,35 18 15,-18 0-15,36-18 16,-36 18 0,-17 18-16,-1 0 15,1-1-15,-18 1 16,0 17-16,-18 0 15,1-17-15,17 0 0,0 17 16,17-17 0,19-1-16,-19 1 15,1-1-15,0 1 16,-1-18-16,1 18 0,-1 17 16,-17-17-16,-17 17 15,-1-17-15,-35 17 16,18-35-16,17 0 15,-35 0-15,18 0 16,18 0-16,-1 0 0,18-18 16</inkml:trace>
  <inkml:trace contextRef="#ctx0" brushRef="#br0" timeOffset="3124.61">13441 17974 0,'0'0'0,"-18"53"0,36-18 15,-18 1-15,0-1 16,17 0-16,-17 0 0,18 1 0,0-19 15,-1 1-15,1 0 16,0-1-16,-1-17 16,1-17-16,-18-1 0,18 0 15,-18 1-15,0-1 16,0 0-16,0 1 16,35 52-1,-17-17-15,17 17 0,-18-17 16,54-1-1,-53-17-15,35 0 16,-36 0-16,1-17 16,-18-1-16,0 0 15,-18 1-15,1-19 0,-19 1 16,1 0-16,0 0 16,17 17-1,36-17-15</inkml:trace>
  <inkml:trace contextRef="#ctx0" brushRef="#br0" timeOffset="3408.32">14023 18115 0,'0'0'15,"-18"35"-15,1-17 0,17 17 16,0-17-1,35 35-15,-17-35 16,-1-1-16,1-17 16,17 0-16,-17 0 0,17 0 15,-17 0-15,-18-35 16,0 17-16,-18-17 16,0 17-16,1 1 15,-1-19-15,0 36 16,1-17-16,17-1 15</inkml:trace>
  <inkml:trace contextRef="#ctx0" brushRef="#br0" timeOffset="3613.37">14376 18221 0,'0'0'16,"0"18"-16,-18-18 15,18-18 1,0 0-16,0-17 16,0 17-1,18 1-15,-1-1 0,19 18 16,-19 0 0,1 0-16,35 0 15</inkml:trace>
  <inkml:trace contextRef="#ctx0" brushRef="#br0" timeOffset="3908.65">14534 18168 0,'-17'35'16,"34"-70"-16,-34 88 0,17-35 0,0-1 0,0 19 15,0-19 1,35-17-16,-17-17 16,-1 17-16,1-36 0,-18 19 15,18-54-15,-18 36 16,0-36-1,-18 36-15,0-71 16,-17 53-16,17 0 16,1 18-16,-18 0 0,17 17 15,0 36-15,36 52 16,0-17 0,-1 0-16,1 0 0,35 35 15,-18-52-15,36-1 16,-36-18-16,0 1 15,0-18-15,1 0 16</inkml:trace>
  <inkml:trace contextRef="#ctx0" brushRef="#br0" timeOffset="4158.56">14975 17921 0,'-35'0'15,"18"18"1,17 35 0,17-36-16,1 1 15,17 0-15,-17-1 0,17 1 16,0 0-16,-17-18 0,17 17 16,-35 1-1,-35-18-15,17 17 16,-35 1-16,18 0 15,0-1-15,0-17 0</inkml:trace>
  <inkml:trace contextRef="#ctx0" brushRef="#br0" timeOffset="19357.64">18750 15434 0,'0'-18'15,"-17"1"-15,17 34 32,17 19-17,1 17-15,17 35 16,-17-53-16,52 36 15,-34-36 1,52 18-16,-35-53 16,0 17-16,-1-17 15,19 0-15,0-17 0,87-1 16,-87 18-16,17 0 16,-17 18-16,-1-1 0,36 36 15,-71-17-15,36 17 16,-53-18-16,-18-18 15,0 1-15,17-18 0,-17 18 16,0-36 0,18-52-1,17 34-15,0 1 0,36-36 16,-36 36-16,18 18 16,-18-1-16,18 0 0,0 1 15,18 17-15,-1 0 16,1 0-16,-18 17 0,35-17 15,-17 0-15,70-17 16,-88-1-16,88-35 16,-88 18-16,0 0 15,-1-1-15,-16 19 0,-36-19 0,17 19 16,-17-1-16,-35-17 16,0 17-16</inkml:trace>
  <inkml:trace contextRef="#ctx0" brushRef="#br0" timeOffset="20091.73">19050 16404 0,'-18'0'16,"36"0"-16,-18 0 15,53 0 1,0 0-16,-18 0 0,0 0 15,1 18-15,-19-1 0,19 19 16,-36-1-16,0 0 16,-18-17-16,0 52 15,18-34-15,-17-1 16,17 0-16,0-17 0,17 35 16,1-18-1,0-17-15,-1 17 0,-17-17 16,18-1-16,0 1 15,-36-18 1,0 0-16,-17-18 16,17 18-16,1-17 0,-36-1 15,35 18 1</inkml:trace>
  <inkml:trace contextRef="#ctx0" brushRef="#br0" timeOffset="20392.53">19650 16651 0,'-36'35'15,"72"-70"-15,-89 106 0,35-54 0,18 54 16,18-36-1,17 18-15,-17-53 16,17 18-16,0-18 16,1 0-16,-1 0 0,18-36 15,-36 1-15,-17-18 16,0 18-16,-17-18 16,-19 35-16,-16-17 15,34 17-15,-17 18 16</inkml:trace>
  <inkml:trace contextRef="#ctx0" brushRef="#br0" timeOffset="20675.78">20055 16669 0,'0'53'0,"0"-106"0,0 141 16,0-70-16,36 17 16,-19-17-16,36-18 15,-17 0-15,16-36 16,-34 19-16,0-19 16,-18 19-16,-18-36 15,-17 35-15,0 0 16,-18 1-16,-36 17 15,54 0-15,0 0 0,17 0 16,-17 17 0</inkml:trace>
  <inkml:trace contextRef="#ctx0" brushRef="#br0" timeOffset="20898.03">20496 16545 0,'18'53'0,"-36"-106"0,36 141 15,0 1 1,-1-54-16,1 0 0,-18 1 16,18-1-16,-1-18 15,1-17 1,-18-35-1,-18 0-15</inkml:trace>
  <inkml:trace contextRef="#ctx0" brushRef="#br0" timeOffset="21088.86">20726 16492 0,'70'36'15,"-140"-72"-15,176 89 0,-71-17 16,18 52-1,-36-53-15,1 0 0,-18 18 16,-18-35-16,1 17 0,-54 0 16,36-17-16,-18-18 15,-53 18 1,53-18-16</inkml:trace>
  <inkml:trace contextRef="#ctx0" brushRef="#br0" timeOffset="22239.7">20779 16545 0,'17'-17'16,"-17"-1"-1,0 0 1,0 1-16,-17 17 16,-19 0-16,19 0 15,-19 0-15,19 0 16,-18 17-16,-36 19 16,53-19-16,-17-17 0,17 18 15</inkml:trace>
  <inkml:trace contextRef="#ctx0" brushRef="#br0" timeOffset="23111.51">21396 7444 0,'35'17'0,"1"1"16,-1 17-16,18 0 0,17 1 15,89 70 1,-71-36-16,0 1 0,1 17 16,-1-18-16,88 124 15,-105-88-15,17-18 16,-17 36-16,17-18 0,-18 17 0,71 124 15,-52-141-15,-19 0 16,71 70 0,-70-123-16,-1 0 0,36 35 15,-71-52-15,36-19 16,-53-17-16,-18-17 16,0-1-16</inkml:trace>
  <inkml:trace contextRef="#ctx0" brushRef="#br0" timeOffset="23389.24">23248 9366 0,'0'0'0,"18"0"0,-1 36 15,1-36-15,35 52 16,-35-34-16,34 53 15,-34-36-15,35 35 16,-35-52-16,35 17 16,-36-17-16,1-36 15,-1 1-15,1-36 16,0 18-16,-18-54 16,0 54-16,0 0 15,-18-18 1,18 35-16,-35 1 0</inkml:trace>
  <inkml:trace contextRef="#ctx0" brushRef="#br0" timeOffset="23867.01">21361 10195 0,'0'0'16,"70"18"-1,-17 0-15,35-1 0,142 18 16,-89-35 0,0 0-16,194 0 15,-159 0-15,1 0 0,-36-17 16,0 17-16,71 0 16,-142 0-16,18 0 15</inkml:trace>
  <inkml:trace contextRef="#ctx0" brushRef="#br0" timeOffset="24085.09">23283 10072 0,'71'0'16,"-142"0"-16,195 0 0,-71 0 15,35 17-15,-35-17 16,0 18-16,-18 0 0,0 17 15,-35 0 1,-17-17-16,-36 70 16,0-53-16,-18 1 0,-70 34 15,71-17-15,-19-18 16</inkml:trace>
  <inkml:trace contextRef="#ctx0" brushRef="#br0" timeOffset="24529.97">21114 12259 0,'17'0'15,"54"-18"1,35-35 0,-36 1-16,19 16 0,16-17 0,1 0 15,141-70 1,-106 52-16,159-87 16,-141 87-16,123-88 15,-158 89-15,-36 17 16,0-18-16,0-17 15,-70 53-15,-18 0 16</inkml:trace>
  <inkml:trace contextRef="#ctx0" brushRef="#br0" timeOffset="24736.52">23036 11007 0,'0'0'15,"71"-36"-15,-36 19 16,71-36-16,-35 35 15,52-17-15,-70 17 16,-18 18-16,1 0 0,-19 18 16,-34 52-1,-1-17-15,-70 53 16,52-53-16,-69 53 16,52-35-16,0-19 15</inkml:trace>
  <inkml:trace contextRef="#ctx0" brushRef="#br0" timeOffset="25307.87">21096 14429 0,'0'0'0,"-18"0"16,36 0-16,0-18 0,52-53 16,-17 19-1,71-72-15,-54 36 16,18 0-16,1-36 0,140-140 15,-106 105 1,19-18-16,104-140 16,-104 141-16,105-142 15,-142 177-15,89-124 16,-141 177-16,0 0 0,0-35 16,-35 52-16,-18 36 15,17-18-15,1-18 16,0 54-16,-18-19 15,0 1-15,17 35 16,-17-18-16,18 1 16</inkml:trace>
  <inkml:trace contextRef="#ctx0" brushRef="#br0" timeOffset="25547.19">23336 11359 0,'0'-17'0,"36"-1"16,-19 18-16,18-35 16,1 17-1,34 1-15,-34 17 16,-19 0-16,18 17 16,-35 1-16,0 17 0,-17 71 15,-1-53-15,-52 53 16,34-71-16,1 18 15,0 0-15,35-35 16,-18-1-16</inkml:trace>
  <inkml:trace contextRef="#ctx0" brushRef="#br0" timeOffset="33660.87">23901 9613 0,'17'0'47,"-17"-17"0,0 34 62,0 18-93,0-17-16,0 17 0,0 18 15,18 71-15,0-54 16,-18 19-16,0-1 16,0 0-16,17 18 0,-17 0 15,18-18-15,-18 88 16,18-105-16,-18 52 16,17-70-16,-17 35 15,0-52-15,18-1 16,-18-17-16,17-18 15,1-36-15,-18 19 16</inkml:trace>
  <inkml:trace contextRef="#ctx0" brushRef="#br0" timeOffset="35113.21">24024 9525 0,'-17'0'15,"-1"-18"16,36 18 16,17 0-31,-18 0-16,1 0 0,17 0 16,-17 0-16,17 0 0,1 0 15,-1 0-15,18 0 0,0 0 16,70 0-16,-35 18 15,106-18-15,-70 18 16,-18-18-16,17 17 16,1-17-16,-19 18 0,1-18 15,0 18-15,0-18 0,88 17 16,-88-17-16,0 0 16,88-35-1,-106 35-15,0-18 0,-17 1 16,-18-1-16,35 18 15,-53 0-15,0 0 0,-17 0 16,0 0-16,-1 0 16,1 0-16,-1 18 0,1-18 0,0 0 15,-1 0 1,1 17-16,-36-17 31,18 18-31,-17 0 16,17-1-16,-18 18 0,18 1 15,-18 70 1,18-53-16,-17 70 16,17-52-16,0-1 15,0 1-15,-18 17 0,18-18 0,0 1 16,-17 17-16,17 53 16,0-70-16,-18 88 15,18-89-15,0 71 16,0-88-16,18 0 15,-1 53-15,18-36 16,-35-34-16,18-1 16,-18-17-16,18 17 15,-18-17-15,-18-18 16,0 0 0,-52-18-16,35 0 15,-106 1-15,52-1 16,-175-17-16,87 17 15,-211-17 1,177 17-16,-230 18 16,229 0-16,36 0 15,17 0-15,53 0 0,-17 0 16,87 0-16,1 18 16,35-1-1</inkml:trace>
  <inkml:trace contextRef="#ctx0" brushRef="#br0" timeOffset="36234.91">24518 10054 0,'0'18'16,"0"-1"-16,0 54 16,0-18-1,18 88-15,-18-70 16,0 17-16,17 35 16,-17-87-16,0-1 15,0 0-15,-17-17 0,17-1 0,-18-17 16,0-35-1,18 0-15,0-18 16,-17-35-16,17 35 16,0-18-16,0 18 0,17-88 15,-17 88-15,18 0 16,0 0-16,17-17 16,0 52-16,-17 1 15,35-1-15,-18 18 16,-17 0-16,17 53 15,-17-18-15,-1 18 0,1 0 16,0 88 0,-18-88-16,17 18 0,1-18 15,-1-18-15,-17 18 0,18-18 16,-18-17-16,18 17 0,-18-17 16,-18-18-16,0 17 0</inkml:trace>
  <inkml:trace contextRef="#ctx0" brushRef="#br0" timeOffset="36402.36">24624 10425 0,'0'-18'16,"18"18"-16,17-18 15,-18 18-15,19 0 16,-1 0-16,-17 0 0,-1 0 15,1 0-15</inkml:trace>
  <inkml:trace contextRef="#ctx0" brushRef="#br0" timeOffset="36648.01">24941 10460 0,'0'0'15,"53"53"-15,-35-36 16,35 36-16,-35-17 15,-1-19-15,-17 1 0,18 0 16,-1-1-16,1-17 16,-18-35-1,18-36 1,-18 36-16,0 0 16,0 0-16,0-18 15,0 17-15,0 19 16</inkml:trace>
  <inkml:trace contextRef="#ctx0" brushRef="#br0" timeOffset="37097.37">25488 10478 0,'-35'17'0,"70"-34"0,-88 34 16,18 36-16,17-18 15,1 1-15,17-1 16,0 0-16,0-17 0,35 35 16,-17-53-16,17 0 15,18 0-15,-36-18 16,19-35-16,-36 18 15,0 0-15,17-18 16,-17 35-16,0 0 16,0 1-16,0 34 15,0 36-15,18-17 16,0 17-16,-1-1 0,1 1 16,17 71-16,1-71 15,-19 53 1,-17-71-16,0 18 15,-17-36-15,-19 19 0,1-36 16,0 17-16,-71 1 16,53-18-16,18 0 15,-18 0-15,0-18 0,0 1 0,-35-1 16,52 0 0</inkml:trace>
  <inkml:trace contextRef="#ctx0" brushRef="#br0" timeOffset="42598.59">24500 11942 0,'-35'0'15,"18"-18"-15,-1 18 16,0 0-16,18-18 16,18 18-1,35 18-15,-18-18 16,53 35-16,-52-17 15,-1-1-15,0 19 16,-17-19-16,35 19 16,-53-19-16,17 36 15,-34-53-15,17 35 0,-36 1 16,36-19-16,0 1 16,0 0-16,18-1 0,0 36 15,17 0 1,-17-35-16,-18-1 15,-18 1-15,0 0 16,-17-18-16,-36 17 16,36-17-16,0 0 0,0-17 15,-1 17-15,19 0 0,-1-18 16</inkml:trace>
  <inkml:trace contextRef="#ctx0" brushRef="#br0" timeOffset="42935.99">25153 12224 0,'0'0'0,"-35"0"15,17 17-15,1 1 0,-1 35 16,18-35-16,18 35 15,-1-36-15,36 18 16,-18-35-16,36 0 16,-53 0-16,17-17 15,0-18 1,-17 17-16,-18-17 0,-18-18 16,-17 35-16,0 0 15,-36-35-15,36 36 16,-36-1-16,54 18 15,-1 0 1,36 0 0,52 18-16</inkml:trace>
  <inkml:trace contextRef="#ctx0" brushRef="#br0" timeOffset="43202.7">25488 12153 0,'-17'35'15,"17"-17"-15,-18 35 16,18-35-16,18 35 16,-1-18-16,18-17 0,18 17 15,0-35-15,-17 0 16,-1 0-16,0-18 16,18-17-16,-35 17 15,-1-35-15,-34 36 16,-1-1-16,-17-17 15,0 17-15,-1 0 0,-34 18 16,34-17-16,1 34 16,17-17-16,18 18 15,18-18-15</inkml:trace>
  <inkml:trace contextRef="#ctx0" brushRef="#br0" timeOffset="43571.35">26017 12153 0,'0'0'0,"0"18"0,18 35 15,0-18-15,17 36 16,-17-54 0,-1 19-16,1-19 15,-36-17 1,1-35-1,-1 17-15,0-17 16,1 17-16,17-52 16,17 34-16,19-16 15,-1 34-15,35 0 16,-17 18-16,0 0 16,-17 18-16,-1 0 0,18 34 15,-36-16-15,1-19 16,-36 36-16,-17-17 15,0-19-15,-53 19 16,35-19-16,-53 1 16,53-1-16,0 1 0,18-18 15</inkml:trace>
  <inkml:trace contextRef="#ctx0" brushRef="#br0" timeOffset="45250.02">26917 10548 0,'0'0'0,"18"0"15,70 18-15,-35-1 16,123-17-16,-70 0 16,0 0-16,17 0 0,107-17 15,-125 17-15,72 0 16,-107 17 0,54 1-16,-71-18 15,-18 18-15,-17-18 0</inkml:trace>
  <inkml:trace contextRef="#ctx0" brushRef="#br0" timeOffset="45489.16">28011 10442 0,'17'18'16,"-34"-36"-16,69 36 0,-16 0 0,70 17 15,-53-18-15,88 36 16,-71-35-1,1 0-15,-36 17 16,0-17-16,-35 17 0,0 0 0,-53 18 16,0-18-16,-70 1 15,70-19 1,0 1-16,-35-18 16,70 0-16,1 0 0,-1-18 15</inkml:trace>
  <inkml:trace contextRef="#ctx0" brushRef="#br0" timeOffset="46101.03">29157 10389 0,'0'0'15,"-53"-17"-15,36 17 16,-54 17-16,53 1 15,-35 35-15,36-18 16,-1 0-16,18 1 0,0-1 16,18 36-1,-1-36-15,1-18 0,17 1 16,54 17-16,-37-35 16,1 0-16,18-17 0,-18-1 15,0 0-15,17-52 16,-52 35-16,-18-1 15,0 1-15,0 0 0,-35-18 0,-1 18 16,1-1-16,-18 1 16,-70 0-16,70 35 15,-35 0 1,52 0-16,19 35 0,17-17 0,0 17 16</inkml:trace>
  <inkml:trace contextRef="#ctx0" brushRef="#br0" timeOffset="46839">28945 11307 0,'-35'-53'15,"18"35"-15,-36-17 16,17 35-16,-52 0 16,53 35-16,0-17 15,-18 35-15,53-18 16,0 0-16,0 0 0,0-17 16,35 17-16,18 18 15,0-35-15,-18-1 0,0 1 16,1 0-1,-19-1-15,-34 1 16,-1-18-16,-35 18 16,18-18-16,-1 0 15,19 0 1</inkml:trace>
  <inkml:trace contextRef="#ctx0" brushRef="#br0" timeOffset="47114.07">29104 11465 0,'-17'18'0,"-1"0"0,0-1 15,1 18-15,-1-17 0,0 53 16,36-36 0,-18-17-16,35-1 0,18 1 15,-18-18 1,54-35-1,-72 17-15,-17 0 0,18-35 16,-36 36-16,1-36 16,-19 53-16,19-18 15,-1 18-15,0 0 16,-17 0-16,18 0 0,17 18 16,0-1-16,17-17 15</inkml:trace>
  <inkml:trace contextRef="#ctx0" brushRef="#br0" timeOffset="47458.63">29475 11254 0,'0'-71'0,"0"142"0,-18-195 16,0 107-16,1-36 16,-1 35-16,0 18 15,1 0-15,17 35 0,0 1 16,0 16-16,0 1 15,17 0-15,-17 0 0,18 18 16,0-18-16,-1 0 0,1-18 16,0 0-16,-1 36 15,1-54-15,-18 1 16,-18-18 0,-17-35-16,17 35 15,-17-53-15,17 35 16,1-17-16,-1 17 0,18 1 15,18-1-15,-1 18 16,19-18-16,-1 18 0,53-17 16,-53 17-1,18 0-15,-17 0 16</inkml:trace>
  <inkml:trace contextRef="#ctx0" brushRef="#br0" timeOffset="47629.58">29598 11395 0,'0'0'16,"18"0"-16,-1 0 16,36 17-1,-17-17-15,-1 0 0,35 0 16,-34 0-16,17-17 16,-36-1-1,-17 0 1</inkml:trace>
  <inkml:trace contextRef="#ctx0" brushRef="#br0" timeOffset="47837.13">29863 11201 0,'0'0'0,"-18"17"0,18 36 15,0 35 1,0-52-16,0 17 0,0 35 15,0-53-15,0 0 16,0-17-16,0 17 0,0-17 16,0-36 15</inkml:trace>
  <inkml:trace contextRef="#ctx0" brushRef="#br0" timeOffset="48214.14">29916 11536 0,'0'0'15,"17"35"-15,1-17 0,-18 35 16,17-36-16,-17 19 16,0-19-1,0-34 1,18-36 0,0 35-16,-18-17 0,17 17 15,19-17 1,-19 35-16,1-18 0,0 18 15,17 35-15,-35-17 16,0 0-16,0-1 16,0 19-1,18-19-15,-18-34 16,17 17 0,1-36-16,-1 19 15,19-19-15,-19 36 16,-17-17-1,0 34-15,0 1 16,0 0-16,18-1 16,-18 1-16,35 0 15,-17-18-15,17 0 16</inkml:trace>
  <inkml:trace contextRef="#ctx0" brushRef="#br0" timeOffset="48654.84">30445 11571 0,'0'0'16,"-36"18"-16,19-1 0,-1 1 0,1 17 16,17-17-1,0 0-15,0-1 0,0 1 16,17-18-16,18 18 16,-17-18-16,0 0 15,-18-18 1,17 0-1,-17 1-15,0-1 0,0-17 16,0 17-16,0 0 16,18 1-16,-18-1 15,18 18 1,-1 18 0,1-1-16,-18 1 15,18 0-15,-1-1 0,1 1 16,-1 0-16,1-1 15,-18 1 1,18 0 0,-1-18-1,19 0 1,-1 0 0,-17 0-16,17 0 0,18-18 15,-36 18-15,1-18 16,17 1-16,-17 17 0,0-18 15,-18 0-15</inkml:trace>
  <inkml:trace contextRef="#ctx0" brushRef="#br0" timeOffset="48771.65">30939 11624 0,'-18'0'15,"36"0"-15,-36-18 0,0 36 32,-17 17-17,17-17-15,-34 53 16,16-54-16,19 18 0,-1 1 15</inkml:trace>
  <inkml:trace contextRef="#ctx0" brushRef="#br0" timeOffset="49410.35">29845 10619 0,'-35'-18'0,"70"36"0,-88-36 15,18 0-15,52 18 16,1 0 0,70-17-1,-17 17-15,123 17 16,-88-17-16,158 0 16,-123 0-16,1 0 0,-19 0 15,89 0-15,-142 0 16,-17 0-16,0 0 15,-35 0-15,-1 0 16</inkml:trace>
  <inkml:trace contextRef="#ctx0" brushRef="#br0" timeOffset="49616.97">31115 10495 0,'0'0'15,"53"-17"-15,0-1 0,-18 18 16,89 0-16,-54 18 15,1-1-15,-18 1 0,17 35 16,-70-36-16,0 54 16,-35-36-1,0-17-15,-1 17 0,1-17 16,0-1-16,-36 19 16,54-36-16,34 17 15</inkml:trace>
  <inkml:trace contextRef="#ctx0" brushRef="#br0" timeOffset="50026.84">32015 10742 0,'-18'53'16,"36"-106"-16,-18 141 0,17-52 0,1-1 15,17-18-15,0 1 16,1 0-16,-1-18 16,18 0-16,0-18 15,-53 0-15,17 1 16,-17-1-16,0 1 0,0-19 16,0 19-16,-17-1 15,17 0-15,17 54 16,-17-1-1,18 0-15,17 53 16,-17-35-16,-18 0 0,18-17 16,-18 52-16,-18-35 15,0-18-15,1-17 0,-1 17 16,-17-18-16,-18 1 16,18-18-16,-1 0 15,1 0-15,-18-53 16,36 18-16,-1 0 0,18-18 15,0 0-15</inkml:trace>
  <inkml:trace contextRef="#ctx0" brushRef="#br0" timeOffset="50344.18">32068 10372 0,'0'-18'15,"17"0"-15,1-17 16,-1 0-16,1 0 16,-18-1-16,18-17 15,-18 18-15,0 0 16,0 17-16,0 36 15,35 52 1,-17-34-16,35 52 16,-36-53-16,18 18 15,1-18-15,17 36 16,-36-36-16,-17 0 16</inkml:trace>
  <inkml:trace contextRef="#ctx0" brushRef="#br0" timeOffset="58134.98">28981 12259 0,'0'18'0,"17"52"16,-17-17-16,36 71 16,-36-71-16,17 17 0,1 36 15,0-53-15,-18-18 16,17 36 0,-17-36-16,0 0 15,0-17-15,18-18 16,-18-18-16</inkml:trace>
  <inkml:trace contextRef="#ctx0" brushRef="#br0" timeOffset="58943.21">29475 12665 0,'0'-18'16,"-18"18"-1,0 0 17,18 18-17,18-18 17,0 0-17,-1 0-15,36 0 16,-35 0-1,17 0-15,-17 0 0,-1 0 16,1 0-16,17 0 16,-17 0-16</inkml:trace>
  <inkml:trace contextRef="#ctx0" brushRef="#br0" timeOffset="59582.21">30057 12383 0,'17'0'0,"19"0"15,-1 0-15,0-18 16,0 18-16,18 0 16,-35 0-16,0-18 15,-1 18-15</inkml:trace>
  <inkml:trace contextRef="#ctx0" brushRef="#br0" timeOffset="59921.83">30057 12418 0,'-18'53'16,"18"-36"-16,0 19 16,0-1-16,0 0 15,0-17 1,18-1-16,-1 1 0,54 17 15,-36-17-15,71 35 16,-71-35-16,18-1 16,-18 18-16,1-17 0,-1 35 15,-17-35 1,-36 17-16,-17-35 16,-36 18-16,18-18 15,-53 0-15,71 0 16,-53-18-1,70 18-15,1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1-27T02:12:33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9931 15946 0,'0'35'31,"17"18"-15,-17 0-16,18-18 15,-18 0-15,0 1 0,0 16 16,0 37-1,0-36-15,-18 17 0,18-17 16,0 0-16,0 53 16,18-53-16,0 35 15,-18-53-15,17 0 0,1 36 16,0-36-16,-1 1 16,1-19-1,-1-17-15,54 18 16,-36-18-16,1 17 15,16-17-15,1 0 0,18 0 16,70 0-16,-53 0 16,-17 0-16,105 18 15,-88-18-15,89 0 16,-89 0-16,0 0 16,-17 0-16,-1-18 0,18 18 0,-17-17 15,0 17-15,70-18 16,-88 1-16,0 17 15,-18 0-15,18 0 16,-36 0-16,1 0 16,0 0-16,-36 0 15,0-36 1,18 19-16,-17-54 16,-1 36-1,18-18-15,0 0 0,0-71 16,0 54-16,18-89 15,-1 89 1,1-1-16,-18 1 0,18-1 16,-18 18-16,17 18 0,-17-18 15,0 35-15,0 1 16,0-1-16,0 0 31,-17 1-31,-19 17 16,-17-18-1,1 18-15,-1 0 0,-36 0 16,-122 0 0,70 0-16,-18 18 0,0-1 0,-335 54 31,371-54-31,-71 19 16,141-36-16,0 0 0</inkml:trace>
  <inkml:trace contextRef="#ctx0" brushRef="#br0" timeOffset="997.56">10089 17092 0,'0'0'16,"0"18"-16,18 17 15,-18 0-15,0 18 16,0 35-16,0-35 16,0 0-16,0 35 15,0-35-15,0 36 16,0-37-16,18-16 16,-1-1-16,1 0 15,35 1-15,-18-19 16,0-17-16,71 35 15,35-17 1,-70-18-16,35 18 0,0-18 16,123-18-16,-106 18 15,1-18-15,-18 18 0,-18 0 16,53 0-16,-70-17 16,-18 17-16,-1 0 15,1 0-15,36-18 16,-54 18-16,0 0 0,0-17 15,1 17-15,-1-18 16,-17 18-16,-1-35 16,1 17-16,-18 0 0,0 1 15,0-1-15,0-17 0,0 0 16,0-54 0,-18 36-16,18 18 0,-17-71 15,17 71-15,0-18 16,0 35-16,0-17 0,17 18 15,1-1-15,-1 0 16,-17 1-16,-17 17 47,-18 17-31,-1-17-16,-17 0 0,-88 18 15,35-18-15,-141 18 16,106-18-16,-194 0 15,159-18-15,-1-17 16,-140-1-16,176 1 16,0 35-16,35-18 15,0 1-15,53 17 0,-35 0 16,70 0-16,36 0 16</inkml:trace>
  <inkml:trace contextRef="#ctx0" brushRef="#br0" timeOffset="2243.15">3193 16969 0,'0'17'16,"-18"19"-16,18 34 15,0-17-15,0 0 0,0 0 16,18 17-16,-1-17 0,19 71 16,-19-71-1,1 53-15,-1-71 16,-17 18-16,0-18 0,18 36 16,0-54-16,-1 1 15,1-1 1,0 1-16,35-18 15,-18 18-15,71-18 16,-53 0-16,88 17 16,-71-17-16,71 0 15,-52 18-15,-1-18 16,0 0-16,18 0 0,-18 0 0,124-18 16,-124 1-1,0 17-15,0 0 0,-17-18 16,-1 18-16,36 0 15,-71 0-15,1 0 0,17 0 16,-18-18 0,-17 18-16,-1-52 15,-17-1-15,0 0 16,-17-35 0,-1 35-16,0 0 0,1 0 15,-19 18-15,19-18 0,-1 0 0,0-53 16,1 71-16,17-18 15,0-36 1,0 54-16,17-35 16,-17 52-16,18 0 15,-18 1-15,18 17 16,-36 0-16,-35 17 16,18-17-1,-18 18-15,-123 0 16,70-1-16,-18 1 0,-17 0 15,-18-1-15,-17-17 16,0 18-16,-1-18 0,1 0 0,0 17 16,34-17-16,-122 18 15,176-18-15,17 0 16,18 0-16,18 0 0,0 0 16</inkml:trace>
  <inkml:trace contextRef="#ctx0" brushRef="#br0" timeOffset="20066.66">25206 13282 0,'0'0'0,"0"53"16,18 88-16,-18-70 16,35 140-1,-35-105-15,18 0 0,-1-18 16,1 0-16,17 18 15,-17-70-15,17-1 16,-17-53-16</inkml:trace>
  <inkml:trace contextRef="#ctx0" brushRef="#br0" timeOffset="20354.42">24941 13476 0,'18'18'0,"0"-18"15,-1 0-15,1-18 16,17 0-16,-17 1 16,0-18-16,17 17 0,-18-17 15,1-1-15,0 19 0,17-19 16,-17 19-16,17-18 15,-17 35-15,17 17 16,-35 18-16,35 36 16,0-36-16,-17 18 0,70 18 15,0-18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1-27T02:16:30.02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10848 15540 0,'-18'-18'0,"1"1"15,-1 17-15,-35 0 16,35 0-16,-17 17 16,18 1-1,-1 17-15,18 0 0,0 18 16,0-17-16,0-1 15,18-17-15,-1 17 0,36-18 16,-35 1 0,17-18-16,0-18 15,-17 1-15,0-18 16,-18 17-16,0-35 16,0 18-16,-18-18 15,0 35-15,18 1 16,-17 17-16,34 0 15,1 17 1,17 18 0,-17-17-16,-1 0 0,19-1 15,-19 1-15,36 0 16,-35-18-16,17 0 0,-17 0 16,0-18-16,17-17 15</inkml:trace>
  <inkml:trace contextRef="#ctx0" brushRef="#br0" timeOffset="348.64">10971 14958 0,'36'70'0,"-72"-140"0,89 193 15,-17-70-15,-1 88 16,-17-88-16,-1 18 15,1-18-15,-1 0 0,-17-18 16,0 0-16,0-17 16,0-36-1,18-35-15,0 36 16,-18-19-16,53 19 16,-18-1-16,0 18 15,0 18-15,-17-1 0,35 36 16,-35-35-16,-18 17 15,0-17-15,0 17 0,-18-17 16,-35 35 0,18-36-16,-18 19 15,18-36-15,-1-18 16,19 0-16</inkml:trace>
  <inkml:trace contextRef="#ctx0" brushRef="#br0" timeOffset="646.62">11659 15452 0,'-35'-18'16,"17"18"-16,1 18 16,-1-18-16,-35 35 15,36 0-15,-1-17 16,0 17-16,18 0 0,18 18 15,0-35 1,17 17-16,-18-17 0,19 0 16,-1-1-16,0 1 0,1-1 15,-36 1-15,0 0 16,-18-1 0,-17 1-16,17-18 0,-17 18 15,-1-18-15,19 0 0,-54 0 16,54 0-16</inkml:trace>
  <inkml:trace contextRef="#ctx0" brushRef="#br0" timeOffset="1207.61">11765 15752 0,'0'0'15,"0"17"-15,0 1 0,18-18 0,-1 0 16,19-18 0,-19 18-16,1-53 15,0 36-15,-18-1 0,0-35 16,-18 53-16,18-18 16,-53 18-16,18 0 15,17 0-15,1 18 16,-1 0-16,0-1 0,18 19 15,0-19-15,18 54 16,0-54-16,34 19 16,-34-19-16,17-17 0,1 0 15,-1 0-15,0 0 16,-17 0-16,-1 0 16,-17-17-1,-17 17-15,-1 0 16,1 0-1,34-18 17,1-17-17,-1 0-15,19 17 16,-1-17-16,-17 17 16,-1 18-1,1 18-15,0-1 16,-18 1-16,17 17 15,1-17-15,-18-1 16,17-17-16,-17 18 16,18-18-1,0 0-15,-1-18 0</inkml:trace>
  <inkml:trace contextRef="#ctx0" brushRef="#br0" timeOffset="1368.57">12330 15575 0,'0'0'16,"35"18"-16,-17-18 16,17 0-16,0 0 0,0 0 15,-17 0-15,35-18 16,-35 18-16,-18-17 16</inkml:trace>
  <inkml:trace contextRef="#ctx0" brushRef="#br0" timeOffset="1507.42">12453 15522 0,'18'141'16,"-1"-88"-16,1 18 16,0 35-1,-1-53-15,-17-18 0,0-18 0</inkml:trace>
  <inkml:trace contextRef="#ctx0" brushRef="#br0" timeOffset="2380.82">16775 15346 0,'-53'35'15,"106"-70"-15,-124 105 0,18 1 16,53-36-16,0 1 16,0 16-16,35 1 15,1-35-15,-1 0 0,0-18 16,53-18-16,-52 0 15,-1 1 1,-17-19-16,-1-34 16,-17 35-16,-17-1 0,-36-17 15,17 18-15,-105 17 16,124 18 0,-19 0-16,19 18 0,-1-18 15,36 18-15</inkml:trace>
  <inkml:trace contextRef="#ctx0" brushRef="#br0" timeOffset="2597.81">17163 14852 0,'-71'53'15,"142"-106"-15,-160 141 0,72-53 16,-1 89-16,18-54 15,53 54 1,-35-71-16,17 0 16,0 0-16,1-18 0,-1 0 0,35 18 15,-70-35-15,18-1 16</inkml:trace>
  <inkml:trace contextRef="#ctx0" brushRef="#br0" timeOffset="2725.15">17127 15275 0,'89'0'15,"-178"0"-15,230 0 0,-88 0 0,18 0 16,-36 18-16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1-26T22:26:28.61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1623 6791 0,'17'-18'15,"-17"1"1,-17 17-16,17-18 16,0 0-16,0 1 15,-18 17-15,18-18 0,-17 18 16,-1 0-16,18-17 15,-35 17-15,17 0 0,-17 17 16,-1 18-16,-17 18 16,36 0-16,-1 0 0,1 0 15,17 18-15,0-1 0,0 1 16,17-18-16,1 0 0,-1 0 16,36 17-16,-17-52 15,52 17 1,-70-35-16,17 0 15,-18 0-15,1-18 0,-18-17 16,0 17-16,-35-34 16,17 34-16,-17-17 15,17 35-15,1 0 16,34 0 0,36-18-1,-18 18-15,36 0 16,-53-18-16,17 18 15,-17 0-15,17 0 0,-18 0 16,-34 0 0,-1 0-1</inkml:trace>
  <inkml:trace contextRef="#ctx0" brushRef="#br0" timeOffset="478.27">1676 7232 0,'0'18'32,"0"17"-17,0-17-15,0 17 16,17-18-16,-17 1 15,18 17 1,-18-17-16,18 0 16</inkml:trace>
  <inkml:trace contextRef="#ctx0" brushRef="#br0" timeOffset="1084.9">1923 7320 0,'0'0'16,"17"0"-16,1 0 0,0 0 15,-1-17-15,1-1 0,-1 0 16,1 1-16,-18-19 15,0 19-15,0-1 16,-18 0-16,1 1 16,-1-1-16,1 18 0,-1 0 15,0 0-15,18 18 16,0 17 0,18-17-16,0 35 15,17-36-15,0 19 16,-17-36-16,-1 17 15,19 1-15,-19-18 0,19 0 16,-36 17-16,0-34 31,-18 17-15,18-18 0,0 1 15,18 17-16,-1-18-15,-17-17 16,18 17-16,-18 0 16,18 1-16,-1-1 15,1 18 1,-1 0-16,1 0 16,0 18-16,-1-18 15,-17 17-15,18 1 0,0 0 16,-1-1-16,1 1 15,0 0-15</inkml:trace>
  <inkml:trace contextRef="#ctx0" brushRef="#br0" timeOffset="1568.16">2663 7179 0,'0'0'0,"-17"0"16,-1 0-16,1 0 15,-1 18-15,0-18 0,1 53 16,17-36-16,0 36 15,17-35-15,19-1 16,-19 1-16,36-36 16,-35 1-16,17-1 15,0-52-15,-35 34 16,0-17-16,0-35 16,0 35-16,-17 0 0,-1 0 15,-35-52 1,18 52-16,0-35 15,17 52-15,0 19 0,18 34 16,0 71 0,18-17-16,0 0 15,-1-1-15,1 1 0,17-1 16,0 36 0,1-53-16,-1 18 15,-17-54-15,-18 18 16,17-17-16,1-18 0,0 18 15,-1-18-15</inkml:trace>
  <inkml:trace contextRef="#ctx0" brushRef="#br0" timeOffset="2091.58">2981 7285 0,'0'0'16,"18"0"-16,-1 0 0,19-18 16,-19 1-16,1-1 15,-1-17-15,-17 17 16,18 0-16,-18 1 16,-18-1-16,18 0 0,-35 1 15,18-1-15,-19 18 16,19 0-1,-1 0-15,0 0 0,1 35 16,17 1-16,17-1 16,-17 0-16,18-17 15,0 0-15,-1-1 0,19 1 16,16 0-16,-16-18 16,-1 0-16,-17 0 0,17 0 15,-17 0-15,-1 0 16,1 0-16,-1 0 15,-17 17 1,18-34 15,0-19-15,-18 19 0,35-19-16,-17 19 15,-1-19-15,1 36 0,35-35 16,-35 17-16,34 18 15,-34 0-15,0 0 16,-1 18-16,1-18 0</inkml:trace>
  <inkml:trace contextRef="#ctx0" brushRef="#br0" timeOffset="2825.87">3404 7232 0,'0'-18'0,"0"1"16,-17 17 15,-1 0 0,18 17 32,0 19-47,0-1-16,0 0 15,0 0-15,0 18 16,0-17-16,0-19 15,18 1-15</inkml:trace>
  <inkml:trace contextRef="#ctx0" brushRef="#br0" timeOffset="14787.72">6438 6985 0,'-17'0'16,"17"-18"-1,17 18-15,1 0 16,17 0-16,36 0 16,-18 0-16,0-17 15,-18 17-15,35-18 16,-17 0-16,-35 18 16,0 0-16,-18 18 15</inkml:trace>
  <inkml:trace contextRef="#ctx0" brushRef="#br0" timeOffset="15556.15">7408 6668 0,'0'-18'15,"0"36"32,0 34-31,0 1-16,0 53 15,0-53-15,0 0 0,18 18 16,-18-36-16,18 18 0,-1-18 16,1 18-16,0-53 15,-1 18-15,-17-36 16</inkml:trace>
  <inkml:trace contextRef="#ctx0" brushRef="#br0" timeOffset="17623.34">12206 6650 0,'0'-18'0,"0"1"31,0 34 94,0 1-125,0 0 16,18 17-16,-18-18 0,0 19 16,0-1-1,0 18-15,0 0 0,0 53 16,17-36-16,1 1 15,0-36-15,-1 0 16,-17-17 0,18 0-16,-18-1 0,18 1 15</inkml:trace>
  <inkml:trace contextRef="#ctx0" brushRef="#br0" timeOffset="32575">1217 8943 0,'0'18'15,"0"-1"-15,18 18 0,35 107 16,-36-54 0,1 0-16,17 71 15,-17-89-15,-1-17 16,-17-18-16,18 1 0,-18-19 15,-18-34-15,1-54 16,-1 1 0,1-1-16,-1-17 0,0-88 15,1 87-15,17-87 16,0 123-16,35 18 16,35-1-16,-17 36 15,36 36-15,-54-1 16,0 53-1,-35-17-15,0-18 0,-35 70 16,17-70-16,-17-18 16,-36 54-16,36-54 15,17 0-15,36-35 16,35 18 0,-18-18-16,1 0 0,34 17 15,-35-17 1,18 18-16,-35 0 15,0-18-15</inkml:trace>
  <inkml:trace contextRef="#ctx0" brushRef="#br0" timeOffset="32867.28">1799 9419 0,'0'0'15,"-17"53"-15,17-18 0,0 18 16,35-35-16,18 0 16,-18-18-16,0 0 15,1-18-15,-1 0 0,-18-17 16,36-18-16,-53 0 16,18 18-16,-36 0 15,18-1-15,-53-17 16,18 36-16,-35 34 15,52-17-15,-17 36 16,17-19-16,36 19 16,-1-36-16,19 0 15,-19 0-15</inkml:trace>
  <inkml:trace contextRef="#ctx0" brushRef="#br0" timeOffset="33218.08">2187 9384 0,'0'0'15,"0"53"-15,0-36 0,0 19 16,18-19-16,0 1 0,-1 0 16,1-1-16,-1-17 0,36 0 15,-35-17-15,0-1 16,-1 0-16,-17-17 0,0 17 16,0-17-1,0 0-15,0 17 0,-17-17 16,17 53-1,17 17 1,1 18-16,0 0 0,34 70 16,-16-52-16,17 35 15,-36-71-15,-17 0 16,0 36-16,-17-54 16,-1-17-16,-53 18 15,36-18-15,0-18 0,0-17 16,-36-18-1,53 18-15,-17 0 0,18-1 16,17-52-16</inkml:trace>
  <inkml:trace contextRef="#ctx0" brushRef="#br0" timeOffset="33773.45">2734 9402 0,'-18'-18'16,"36"36"-16,-53-36 0,-1 18 16,1 35-1,18-17-15,-1-1 0,18 1 16,0 0-16,0-1 0,18 1 16,34 0-16,-34-1 15,17-17-15,18-17 16,-35-1-16,0 18 0,-1-18 15,-17 1-15,0-19 16,0 19 0,-17-1-16,-1 18 15,18 18-15,18 17 16,-1-17-16,36 17 16,-35-35-1,17 0-15,0 0 0,1 0 16,-19 0-16,36-35 15,-35 17-15,-1-52 16,1 34-16,0-52 16,-18 53-16,0-18 15,0 0-15,0 0 0,-18-53 16,18 71-16,-35-36 16,17 54-16,1 17 15,-1 35 1,18 53-1,18-35-15,17 88 16,0-70-16,0-18 0,36 53 16,-53-54-16,17-16 15,-18-19-15,19 19 16,-19-19-16,1 19 16</inkml:trace>
  <inkml:trace contextRef="#ctx0" brushRef="#br0" timeOffset="74371.42">6456 9066 0,'-18'-17'0,"1"17"16,-1 0-16,0-18 16,1 18-16,-19 35 15,19 36 1,-1 17-1,53 0 1,-17-35-16,17-17 0,1-19 16,-1 1-16,53-1 15,0-17-15,18-70 16,-71-1 0,-17-34-1,-36 69-15,-35-52 16,1 53-16,16 17 0,-52 0 15,70 18 1,-35 36-16,53-19 16,0 19-16,18-19 15,17 1-15</inkml:trace>
  <inkml:trace contextRef="#ctx0" brushRef="#br0" timeOffset="74554.42">7038 9296 0,'18'0'16,"-18"-18"0,17 18-16,1 0 15,-1 0 1</inkml:trace>
  <inkml:trace contextRef="#ctx0" brushRef="#br0" timeOffset="74948.47">7408 9137 0,'-17'-18'16,"34"36"-16,-52-36 0,17 18 15,1 18 1,17 53-16,0-36 16,17 0-16,19 18 15,-1-18-15,-17 1 0,17-19 16,0 1-16,36-18 15,-18-18-15,-18 1 16,-17-1-16,17-17 0,-18-1 16,1-34-16,-18 35 15,-35-18-15,0 17 16,-36 1-16,36 17 16,-18 1-1,18 17-15,-1 0 16,19 0-16,17 17 15</inkml:trace>
  <inkml:trace contextRef="#ctx0" brushRef="#br0" timeOffset="75516.88">8202 8908 0,'0'-18'16,"0"36"15,0 17-31,0 0 16,0 89-16,0-54 15,0 1-15,0 17 16,18-17-16,-18-1 0,17 36 16,-17-71-16,18 0 15,0 1-15,-18-54 16</inkml:trace>
  <inkml:trace contextRef="#ctx0" brushRef="#br0" timeOffset="76668.59">11448 8925 0,'0'0'0,"-18"0"16,0 18-16,1 17 16,-1 18-16,0 35 15,18-35-15,0 0 0,0 0 16,18 35-16,17-70 16,-17 17-16,17-17 15,36-18-15,-36 0 16,53-53-16,-35 18 15,0-54-15,-53 54 16,0-53-16,-17 53 16,-36-36-16,0 53 15,17 1 1,1 17-16,-18 0 0,36 0 16,-1 35-16,18 0 15,18-17-15</inkml:trace>
  <inkml:trace contextRef="#ctx0" brushRef="#br0" timeOffset="76878.64">12083 9296 0,'17'0'15,"-17"17"-15,18 1 16,-18 0 0,18-1-1,-1-17 1</inkml:trace>
  <inkml:trace contextRef="#ctx0" brushRef="#br0" timeOffset="77323.83">12577 9102 0,'0'0'16,"-18"0"-16,0 0 15,-35 35-15,18 0 16,17 1-16,1 16 0,-1 1 16,18-17-16,18 52 15,-1-53-15,54 36 16,-36-54-16,53 1 15,-52-18-15,-1-18 16,0 1-16,18-36 16,-53 35-16,18-17 0,-18 0 15,-18 17-15,-35-53 16,18 36-16,0 17 0,-18-17 16,-18 18-1,54 17-15,-1 0 0,0 0 16,36 17-16,17 1 15</inkml:trace>
  <inkml:trace contextRef="#ctx0" brushRef="#br0" timeOffset="77863.13">13035 9208 0,'-17'-18'15,"17"0"-15,0 1 0,17-1 16,1 18-16,35 0 15,-18 0-15,36 35 16,-54-17-16,18 52 16,-17-34-16,-18-1 15,-18 53-15,-17-35 16,-18 35 0,36-52-16,-19 16 15,36-34-15,53 17 16,-17-35-16,-1 0 0,71 0 15,-53 0-15,-1-17 16,1 17-16,0 0 16,-17 0-16,-1 0 15</inkml:trace>
  <inkml:trace contextRef="#ctx0" brushRef="#br0" timeOffset="83079.06">16228 10160 0,'70'0'16,"-140"0"-16,176 0 0,-18 0 0,-35 0 15,70 18-15,-52-18 16,88 0 0,-89 0-16,89 17 15,-71-17-15,-17 0 16,-1-17-16,1 17 0,52-18 15,-70 0-15,0 18 0</inkml:trace>
  <inkml:trace contextRef="#ctx0" brushRef="#br0" timeOffset="83829.89">20602 10195 0,'18'0'16,"35"0"-1,35 0 1,-17 0-16,-1 0 0,124 0 16,-88 0-16,0 0 15,0 18-15,88 0 16,-106-18-16,71 17 15,-89-17-15,-35-17 16</inkml:trace>
  <inkml:trace contextRef="#ctx0" brushRef="#br0" timeOffset="93017.32">1429 11448 0,'-18'0'16,"18"17"-16,18 71 16,-18-17-16,0 0 15,17 123-15,-17-89 16,0-16-16,0-1 0,18 35 16,-18-87-16,0 17 15,18-71 1,-18 0-1,0-35-15,0 0 0,0-70 16,0 52 0,-18 1-16,18-89 0,18 71 15,-1-18 1,1 71-16,17-18 16,1 35-16,16-17 15,-16 35-15,17 35 16,-18 0-16,-17 36 0,-18 0 15,17 87 1,-17-52-16,18-35 0,-1 52 16,1-70-16,0 18 15,-18-54-15,0 19 16</inkml:trace>
  <inkml:trace contextRef="#ctx0" brushRef="#br0" timeOffset="93162.21">1605 12083 0,'71'0'16,"-142"0"-16,195 0 0,-89 17 0,71 1 16,-71-18-16,18 18 15</inkml:trace>
  <inkml:trace contextRef="#ctx0" brushRef="#br0" timeOffset="93578.32">2469 12012 0,'0'0'15,"-35"-18"-15,0 18 16,0 18-16,-1 17 0,1-17 15,-18 70-15,53-53 16,0 1-16,0-1 16,53-17-16,-18-1 15,18-34-15,0-1 16,-35-17-16,17-1 0,-17 19 16,-1-18-16,1-1 0,-18-17 15,0 36 1,-18 34-1,18 1-15,0 35 16,0 0-16,0 0 0,18 17 0,-18 1 16,35 70-16,-35-88 15,0 0-15,0-18 0,0 36 16,-17-54-16,-1 1 16,-53-18-1,54 0-15,-18-18 0,-1 1 16,1-1-16,17-17 0,1-1 15,-1-69-15</inkml:trace>
  <inkml:trace contextRef="#ctx0" brushRef="#br0" timeOffset="93945.29">2769 12188 0,'36'0'16,"-19"0"-16,36 0 15,-18-17-15,18-18 16,-17 17-16,-1-35 16,-35 18-1,18-18-15,-36 35 16,-35-17-16,18 17 15,-53 36-15,70-18 16,-35 53-16,35-18 16,36 53-1,35 0-15,35 1 16,88-36 0,-52-53-1,-18-18 1,-71 0-16,-17 18 0,-18-17 15</inkml:trace>
  <inkml:trace contextRef="#ctx0" brushRef="#br0" timeOffset="96132.01">6615 11624 0,'0'-18'16,"-18"18"0,0 0-16,-17 0 15,17 0-15,1 53 16,-1-35-16,18 35 0,0-18 15,0 0-15,35 71 16,-17-70-16,17 16 16,1-16-16,-1-1 0,35 0 15,-17-17-15,-17-18 16,17 0-16,-18-18 0,0 1 16,-17-1-16,-1-17 0,1-1 15,-18 1-15,0 0 0,0-18 16,-71-18-1,36 19-15,-35-1 16,17 35-16,17 0 0,-16 1 16,34-1-1,18 36-15,35-1 16</inkml:trace>
  <inkml:trace contextRef="#ctx0" brushRef="#br0" timeOffset="102837.76">7320 11924 0,'18'0'16,"-18"18"-16,17-18 15,1 0-15,0 17 16</inkml:trace>
  <inkml:trace contextRef="#ctx0" brushRef="#br0" timeOffset="103266.4">7796 11642 0,'-17'-18'15,"-1"18"-15,-17 18 16,35-1-16,-18 19 0,1-1 16,17 35-16,17-17 15,18 18 1,1-53-16,-1 17 0,71-18 16,-36-34-1,-17-36 1,-35 35-16,-18-35 15,-35-17 1,17 52-16,-35 1 0,18-1 16,0 0-16,-18 1 0,0 17 15,35 0-15,36-18 16</inkml:trace>
  <inkml:trace contextRef="#ctx0" brushRef="#br0" timeOffset="103889.21">8290 11589 0,'0'0'16,"0"-18"-16,18 0 16,0 18-16,17-17 15,-18 17-15,1 0 16,0 0-16,17 17 16,-17 1-16,-18 0 0,17-1 15,1 19-15,-18-19 16,0 19-16,0-19 15,0 1 1,0 0-16,0-1 16,35 1-1,-17-1-15,0-17 16,-1 36-16,18-19 0,18 19 16,-35-1-1,-18-17-15,18-1 0,-18 18 16,-18-17-16,-17 17 15,-1 1-15,-52-19 16,53-17-16,-18 18 0,18-18 16,-1 0-16,1 0 0,0-18 15,0 18 1,35-17-16</inkml:trace>
  <inkml:trace contextRef="#ctx0" brushRef="#br0" timeOffset="105336.05">11730 11712 0,'0'0'0,"-18"0"0,1 0 15,-19 0 1,1 18-16,17 0 16,1 34-16,17-16 15,0-1-15,0 0 0,17-17 16,19 17-16,-19-17 15,19-1-15,34 1 16,-17-18-16,18-35 16,-54 17-16,36-17 15,-53 0-15,0-36 16,-35 36-16,-18-18 16,18 18-16,-53-18 15,52 35-15,-17 0 16,36 18-16,17 18 15,17-18-15,1 18 16</inkml:trace>
  <inkml:trace contextRef="#ctx0" brushRef="#br0" timeOffset="105791.96">12347 11836 0,'18'0'46,"0"0"-30,-18 17 0,0 1 15,-18-18-15</inkml:trace>
  <inkml:trace contextRef="#ctx0" brushRef="#br0" timeOffset="106319.13">12965 11571 0,'-18'-18'16,"36"36"-16,-54-36 0,1 18 15,17 18-15,1 0 16,-1 52-16,0-34 16,18 34-16,0-17 15,18-18 1,17 1-16,1-19 0,34 19 15,-34-36-15,52 0 16,-53-18-16,-17 0 16,-1 18-16,1-53 15,-18 36-15,-35-36 16,17 18-16,-17 17 0,-1-17 16,-34-1-16,35 19 15,-18-1-15,35 18 16</inkml:trace>
  <inkml:trace contextRef="#ctx0" brushRef="#br0" timeOffset="106941.69">13406 11606 0,'-18'0'16,"36"0"-1,-18-17 1,17 17-16,1 0 0,35 0 16,-18 0-16,0 0 15,18 17-15,-17 1 16,-19 0-16,1-1 0,-1 19 16,1-1-16,-18 0 15,0 0-15,0 18 0,-18-17 0,1 17 16,-18 17-1,17-52-15,0 17 0,-17-17 16,17-1-16,36 1 31,17-18-31,1 18 16,34-18 0,-52 17-16,17-17 0,18 0 15,-35 18-15,17-18 16,-18 0-16</inkml:trace>
  <inkml:trace contextRef="#ctx0" brushRef="#br0" timeOffset="136956.18">1164 13617 0,'18'0'16,"-18"36"0,17 69-1,-17-34-15,18 88 16,0-54-16,-18-16 16,0-1-16,17 0 0,-17-35 15,18 0-15,0 0 16,-18-36-16,17 1 0,1-18 15,0-18-15,-1-52 16</inkml:trace>
  <inkml:trace contextRef="#ctx0" brushRef="#br0" timeOffset="137134.65">1199 13776 0,'0'0'15,"89"-18"-15,-54 1 0,71-19 16,-53 19-16,17-1 16,-34 18-1,-19 18-15,-17-1 16</inkml:trace>
  <inkml:trace contextRef="#ctx0" brushRef="#br0" timeOffset="137250.96">1305 14076 0,'36'0'16,"-72"0"-16,107 0 0,-36-18 16,53 1-16,-35-1 15,-17 18-15,16 0 16</inkml:trace>
  <inkml:trace contextRef="#ctx0" brushRef="#br0" timeOffset="137551.76">1870 14129 0,'0'0'0,"-18"53"16,18 0-16,0 17 16,18-35-16,17 36 15,0-71 1,1 18-16,-1-18 0,18-36 15,-18 19-15,0-19 16,-17 1-16,0 0 0,-1 0 16,-17-1-16,-17 1 0,-1 0 15,-17 17-15,-1 0 0,-34 1 16,17 17 0,35 0-16,-17 17 0,17 1 15,18 17-15,18-17 16</inkml:trace>
  <inkml:trace contextRef="#ctx0" brushRef="#br0" timeOffset="137847.04">2381 14199 0,'-17'36'15,"34"-72"-15,-34 107 0,-1-18 16,36-18-1,-1-17-15,1 17 0,17-17 16,18 17-16,-18-35 16,-17 0-16,17 0 0,1-18 15,-1-35 1,-35 36-16,0-1 0,-35-35 16,17 36-1,-17-1-15,-1 0 0,-34 1 16,35-1-16,-1 18 15,19 0-15,34 18 16,1-1-16</inkml:trace>
  <inkml:trace contextRef="#ctx0" brushRef="#br0" timeOffset="138257.64">2858 14252 0,'0'0'0,"-36"53"16,36-35-16,-17 17 15,17 36 1,17-36-16,1-17 16,17-1-16,-17 1 0,52-18 15,-34-18-15,-1 1 0,18-54 16,-36 36-16,1-53 15,-18 52-15,0-17 16,0 18-16,-18 0 0,1-18 16,-54-53-1,36 53-15,0 0 0,-36-35 16,54 53-16,-1 17 16,0 36-16,18 17 15,36 71 1,-19-53-16,18 35 15,1-18-15,-1 1 0,36 70 16,-19-88-16,19 18 16,-36-54-16,-17 1 15,17 0-15,-17-18 0,-1 0 16,1-18-16</inkml:trace>
  <inkml:trace contextRef="#ctx0" brushRef="#br0" timeOffset="139731.46">6668 13794 0,'0'0'15,"-18"0"-15,-17 0 16,17 17-16,0 19 16,-35 34-16,36 36 15,-1-36-15,18 1 16,0 0-16,0-1 0,35 54 15,1-89 1,34 0-16,-17-35 16,-18-17-16,18-19 0,36-52 15,-72 53-15,18-71 16,-35 53 0,-17 0-16,-36-35 15,18 53-15,-54-18 16,54 53-16,-35-18 15,52 36-15,0-1 16,18 1-16,18 17 0,0-17 16,17 0-16,18-1 0</inkml:trace>
  <inkml:trace contextRef="#ctx0" brushRef="#br0" timeOffset="139858.79">7179 14146 0,'0'0'0,"0"36"16,18-36-16,-18 17 16,17-17-16</inkml:trace>
  <inkml:trace contextRef="#ctx0" brushRef="#br0" timeOffset="140192.19">7761 13988 0,'-35'0'16,"17"0"-1,-17 0-15,17 17 0,-35 19 16,18-1-16,17 0 16,18 0-16,-17 18 0,34 36 15,1-54-15,53 0 16,-36-17-16,53-18 15,-53-18-15,54-17 16,-72 0 0,19-36-16,-36 36 15,-18-18-15,0 17 16,-52-16 0,17 16-16,-18 1 15,36 17-15,0 18 16,35 18-16</inkml:trace>
  <inkml:trace contextRef="#ctx0" brushRef="#br0" timeOffset="140599.29">8361 13899 0,'-18'0'15,"1"-17"1,-1 34-16,0 19 16,18-1-16,18 0 15,-18 1-15,35-1 0,-17 0 16,17 0 0,0-17-16,1 0 15,-19-18-15,19-36 16,-19 1-16,1 0 15,0-36-15,-18 36 16,0 0-16,-18-1 0,0 1 16,18 18-16,0 52 31,36 53-31,-19-35 16,1 0-16,-1 17 0,19-17 15,-19 18-15,19 17 16,-19-53-16,1 1 15,-18-19-15,18 19 16,-18-19-16</inkml:trace>
  <inkml:trace contextRef="#ctx0" brushRef="#br0" timeOffset="142479.17">11695 13670 0,'-36'-17'16,"19"34"-16,-19 54 16,19-18-16,-1 70 15,18-70-15,18 18 16,-1-36-16,36 53 15,0-53-15,0-17 0,0 0 16,0-18-16,0-18 16,0 0-16,0 1 0,0-19 15,-18-17-15,-17 18 0,-1-71 16,-34 53-16,-54-35 16,18 53-16,0 0 15,-70 35-15,70 0 16,0 17-16,35 1 0,1 35 15,17-18 1,35-17-16,18-1 0,0 1 16,0-18-16</inkml:trace>
  <inkml:trace contextRef="#ctx0" brushRef="#br0" timeOffset="142585.84">12347 14023 0,'0'18'16</inkml:trace>
  <inkml:trace contextRef="#ctx0" brushRef="#br0" timeOffset="142918.49">12735 13952 0,'0'0'0,"-17"36"0,-1-19 16,0 19-16,1 16 0,17 37 15,0-54-15,53 36 16,-18-54 0,0 1-16,18-18 0,35 0 15,-35-35-15,18-18 16,-36 17-16,-17 1 15,-1 0-15,-17-1 0,-17 1 16,-36-18 0,0 18-16,-71 0 15,71 17-15,1 18 0,16 0 16,1 0-16,0 18 16,35-1-16,53 19 15,-18-36-15</inkml:trace>
  <inkml:trace contextRef="#ctx0" brushRef="#br0" timeOffset="143618.84">13723 13758 0,'0'18'0,"18"-18"16,-1-18-1,-17 36 1,18 0 0,-18-1-16,0 1 15,0 70-15,0-53 16,0 18-16,0 71 15,-18-71-15,18 17 0,0-34 16,18 16-16,-18-16 16,18-19-16,-1 1 0,-17 0 15,18-18-15</inkml:trace>
  <inkml:trace contextRef="#ctx0" brushRef="#br0" timeOffset="154546.77">2205 15117 0,'0'17'16,"0"1"-16,0-1 15,0 1-15,0 0 16</inkml:trace>
  <inkml:trace contextRef="#ctx0" brushRef="#br0" timeOffset="154757.54">2328 15363 0,'0'18'31,"0"-36"-15</inkml:trace>
  <inkml:trace contextRef="#ctx0" brushRef="#br0" timeOffset="154882.93">2434 15469 0,'0'0'16,"0"18"-16,18-18 15,-18 18 1</inkml:trace>
  <inkml:trace contextRef="#ctx0" brushRef="#br0" timeOffset="155008.2">2452 15646 0,'0'0'0,"0"17"0,17 1 15,1 0 1</inkml:trace>
  <inkml:trace contextRef="#ctx0" brushRef="#br0" timeOffset="156442.67">1623 16034 0,'-18'0'0,"-17"0"16,17 0-16,1 0 16,-19 53-16,1 0 15,35-36-15,0 36 16,18-35-1,35 17-15,-36-35 16,19 18-16,16-18 16,-16 17-16,17 1 15,-36-18-15,-17 18 16,-17-1-16,-1 1 16,-17 17-1,-1-35-15,19 0 0,-18 18 16,17-18-16,18-18 15</inkml:trace>
  <inkml:trace contextRef="#ctx0" brushRef="#br0" timeOffset="156599.09">1905 16228 0,'0'53'16,"0"-106"-16,0 123 0,18-52 0,-1 35 15,-17-35-15,18-1 16,0-17-16,-1 0 16</inkml:trace>
  <inkml:trace contextRef="#ctx0" brushRef="#br0" timeOffset="156742.97">1817 15981 0,'17'-18'16,"1"18"-16,17 0 15</inkml:trace>
  <inkml:trace contextRef="#ctx0" brushRef="#br0" timeOffset="157099.04">2064 16157 0,'17'0'15,"1"0"-15,0-17 16,-1 17-16,19 0 15,-19 0-15,1 35 16,-18-17 0,0-1-16,0 18 15,0-17 1,0 0-16,0-1 16,-18-17-16,18 18 15,18-18 1,0 0-16,-18 18 0,17-18 15,1 0-15,17 17 0,-17 1 16,-1 0-16,1-18 16</inkml:trace>
  <inkml:trace contextRef="#ctx0" brushRef="#br0" timeOffset="157466.84">2487 16263 0,'18'18'15,"-36"-36"-15,53 53 0,1-35 16,-19-17-16,19 17 16,-1-36-16,-18 19 15,1-18-15,-18 17 16,0 0-16,-18-17 15,1 35-15,-1-18 0,-17 18 16,17 0-16,-17 0 0,0 18 16,-1 17-16,19 1 15,17 16-15,17-16 16,1-19-16,0 1 16,17 0-16,0-1 0,1 1 15,-1 0-15,35-18 16,-34 0-16,17 0 15,-36 0-15,1 0 16</inkml:trace>
  <inkml:trace contextRef="#ctx0" brushRef="#br0" timeOffset="158723.54">1535 16898 0,'-18'-18'15,"0"18"-15,1 0 16,-19 53 0,36-17-16,-17-1 0,17 0 15,0 0-15,17 36 16,1-53-16,17 17 16,-17-17-16,17-18 15,-17 0-15,17 0 0,18-18 16,-35 0-16,17 1 15,-35-1 1,0 0-16</inkml:trace>
  <inkml:trace contextRef="#ctx0" brushRef="#br0" timeOffset="158890.5">1711 17145 0,'0'53'0,"35"-18"16,-70-123-16,106 194 16,-54-106-16,18 0 0,1 0 15,-19-18-15,19 18 0,-1-35 16,-17 35-16,-18-18 0,17 1 15,-17-19-15,-17 19 16,-19-1-16,1 0 16,17 18-16,1 0 15,-19 0-15,19 0 16,17 18-16</inkml:trace>
  <inkml:trace contextRef="#ctx0" brushRef="#br0" timeOffset="159156.63">2152 16933 0,'0'0'16,"-53"36"-16,35-1 0,1 0 16,17-17-16,0-1 15,17 1-15,1 0 0,53 17 16,-36-35-16,-17 18 15,-1-18-15,18 17 16,-35 1-16,-17 0 16,-1-1-16,-17-17 15,0 18-15,17-1 0,-35 1 16,35-18-16,1 0 16,17-18-16</inkml:trace>
  <inkml:trace contextRef="#ctx0" brushRef="#br0" timeOffset="159323.56">2399 17057 0,'0'0'16,"35"0"-16,-17 0 15,-1-18-15,19 1 0,17-19 16,-36 19-16,1-1 15,-18 0-15</inkml:trace>
  <inkml:trace contextRef="#ctx0" brushRef="#br0" timeOffset="159559.18">2505 16810 0,'0'0'16,"0"70"-16,0-34 0,0 17 16,17 0-16,-17-18 0,36 35 15,-1-52-15,18 17 16,-18-35-16,-17 0 0,17-17 16,-17 17-16,-1-18 15,19 0-15</inkml:trace>
  <inkml:trace contextRef="#ctx0" brushRef="#br0" timeOffset="166968.93">1588 17833 0,'-18'0'15,"0"0"1,-17 18-16,0 17 16,17 0-16,0-17 0,1 52 15,-1-52-15,18 0 16,18 17-16,-1-17 0,19-18 16,-1 0-1,0-18-15,1-35 16,-19 35-16,1-35 15,-18 36-15,-18-1 16,1 0-16,-1 1 16,0 17-16,1 0 15,-1 0-15,18 35 16,18-17-16,-18-1 16,17-17-16,19 18 15,16 0-15,-34-18 16,17 0-16,-17 0 0,0 0 15,-1 0-15,1 0 0,0 0 16</inkml:trace>
  <inkml:trace contextRef="#ctx0" brushRef="#br0" timeOffset="167203.56">1729 17374 0,'17'71'15,"-34"-142"-15,52 195 0,-17-89 0,-1 71 16,1-53-16,17 53 16,-17-71-1,-1 35-15,-17-52 16,18 0-16,0-18 15</inkml:trace>
  <inkml:trace contextRef="#ctx0" brushRef="#br0" timeOffset="167365.49">2028 17798 0,'0'0'0,"18"70"0,0-35 15,-1 1-15,19 34 16,-36-52-16,17-18 0,1 0 16,0 0-16,-1-18 0,1 1 15</inkml:trace>
  <inkml:trace contextRef="#ctx0" brushRef="#br0" timeOffset="167509.73">2028 17586 0,'0'-18'31,"18"18"-15,0 0-16</inkml:trace>
  <inkml:trace contextRef="#ctx0" brushRef="#br0" timeOffset="167704.72">2240 17621 0,'0'0'15,"35"71"-15,-17-36 0,0-17 0,17 35 16,-17-36 0,-18 19-16,17-19 0,-17 1 15,-17-36 1,-1-17-1,18 17-15</inkml:trace>
  <inkml:trace contextRef="#ctx0" brushRef="#br0" timeOffset="168049.63">2452 17727 0,'0'0'0,"17"18"0,1-1 15,17-17 1,-17 0-1,0 0-15,-1-17 16,-17-1-16,0 0 16,-17 18-1,34 0 48,1 18-48,0 0-15,-1-18 16,1 0 0,-1 0-16,1 0 0,0 0 15,-1 0 1,1 0-16,0 0 16</inkml:trace>
  <inkml:trace contextRef="#ctx0" brushRef="#br0" timeOffset="168532.63">2346 17903 0,'0'0'0,"0"-17"15,0-18 1,18-1 0,-18 1-16,17-36 15,-17 19-15,0-19 16,0 53-16,18 1 16</inkml:trace>
  <inkml:trace contextRef="#ctx0" brushRef="#br0" timeOffset="172025.51">3210 17886 0,'0'17'0,"0"36"16,18-35-16,0 35 15,17 18-15,-18-54 16,19 18-16,-19-17 16,1 0-16,0-1 15,-1 1-15,-17-36 16,18-17-1,-18 0-15,-18-36 16,1 36-16,-1-36 16,18 1-1,-18 52-15,18 1 0,0-1 16,18 36 0</inkml:trace>
  <inkml:trace contextRef="#ctx0" brushRef="#br0" timeOffset="172481.19">3510 18045 0,'0'0'15,"0"17"-15,18-17 0,-1-17 16,19-1-1,-36 0-15,17 1 0,-17-1 16,0 0-16,-17 1 16,-1 17-1,0 0-15,1 17 16,-1 1-16,18 0 0,-17-1 16,17 19-16,0-19 15,35 1-15,-18 0 16,1-1-16,17-17 15,1 18-15,-19-18 16,1 0-16,0 0 16,-1 0-16,-17-18 15,0 1-15,0-1 16,0 0-16,0 1 0,0-1 16,0 0-1,0 1-15,0-1 16,0 0-16,18 18 15,-1-17-15,1-1 16,-18 0-16,18 18 0,-1-17 16</inkml:trace>
  <inkml:trace contextRef="#ctx0" brushRef="#br0" timeOffset="172881.76">3687 17463 0,'0'0'0,"17"17"16,18 54-1,-17-18-15,35 70 16,-18-52-16,18 17 15,-35-53-15,-1-17 0,1 17 16,0-35 0,-1-53-1,-17 18 1,36-18-16,-1 35 16,-17 18-16,52 0 15,-52 18-15,17 0 0,-17 17 16,-18 0-16,0-17 15,0 17-15,0 0 0,-36 1 16,1-19-16,18 1 16,-54 0-16,53-18 15,-17-36-15,17 19 16</inkml:trace>
  <inkml:trace contextRef="#ctx0" brushRef="#br0" timeOffset="174144.28">3933 18362 0,'18'0'15</inkml:trace>
  <inkml:trace contextRef="#ctx0" brushRef="#br0" timeOffset="176730.19">459 6668 0,'-18'0'31,"18"17"-15,-18 36-1,18-18-15,0 1 0,18 69 16,-18-16 0,35 87-16,-17-52 15,-18 17-15,35 158 16,-35-122-16,18 123 16,-18-177-16,0 89 15,0-142-15,0 72 16,-18-107-16,18 35 15,0-34-15,0-19 16,0 1 0</inkml:trace>
  <inkml:trace contextRef="#ctx0" brushRef="#br0" timeOffset="177492.76">159 6791 0,'0'0'15,"-36"18"-15,19-1 0,-1 1 16,18-36 31,18-17-47,-1 17 15,36-52-15,-35 35 16,35-36 0,-35 36-16,17-36 15,-35 53-15,18 1 16,-18-1-16,0 1 16,17 17-16,-17 17 15,18 1-15,35 70 16,-18-35-16,18 53 15,-35-53-15,17 0 16,-18-18-16,19 0 0,-19 0 16,54 1-16,-53-19 15</inkml:trace>
  <inkml:trace contextRef="#ctx0" brushRef="#br0" timeOffset="179774.47">0 9543 0,'0'-18'16,"0"0"0,18 1-1,87 17 1,-69 0-16,-1 0 15,36 17-15,-54 1 16,1 35-16,-18-35 16,0 17-16,0-18 15,-18 19-15,1-19 0,17 19 16,0-19-16,0 19 16,17-1-16,1-17 15,35 17-15,-36-18 16,1 1-16,0 0 15,-18-1-15,-18 1 16,0 0-16,-34 17 16,-1-17-16,-36-1 15,54 1-15,0-18 0,17 0 16,18-18-16,18 1 16</inkml:trace>
  <inkml:trace contextRef="#ctx0" brushRef="#br0" timeOffset="180082.31">494 9772 0,'-35'18'0,"70"-36"0,-70 53 15,35 1-15,0-19 16,53 18-1,-36-17-15,1 0 0,52-1 16,-52-17-16,0-17 16,-1 17-16,19-36 15,-36 19-15,0-1 0,0 1 16,0-19-16,-53 1 16,35 17-16,-17 1 15,17 17-15,-17-18 0,17 18 16,-17 0-16,53-18 31</inkml:trace>
  <inkml:trace contextRef="#ctx0" brushRef="#br0" timeOffset="180328.47">741 9648 0,'0'53'15,"0"-106"-15,0 124 0,0-18 16,17 18-16,-17-36 15,18-18-15,0 19 16,17-19-16,-17-17 16,17-35-16,-17 0 15,17-36-15,-35 18 16,0-17-16,-18 34 16,-35 1-16,36 18 15,-54 17 1,36 17-16,0 18 0,17-17 15,0 17-15,1-17 16</inkml:trace>
  <inkml:trace contextRef="#ctx0" brushRef="#br0" timeOffset="181824.77">476 10619 0,'0'0'15,"0"-18"-15,0 0 0,0 36 31,0 0-31,0 17 16,0 0-16,0 0 16,0 18-16,0 0 0,0 53 15,18-35-15,0 52 16,-18-70-16,0 18 16,0 52-16,0-70 15,17 88-15,-17-70 16,0-1-16,0 1 15,0 70-15,0-88 16,0 70-16,0-52 16,-17 70-16,17-70 15,0-1-15,-18 1 0,18-1 16,0 1-16,-18 70 16,18-71-16,-17 1 15,17 0-15,0 52 16,17-52-16,-17-1 15,18 1-15,-18-1 0,18 71 16,-18-70-16,0 70 16,0-70-16,0 17 15,0-18-15,0-17 0,0 88 16,0-88-16,17 18 16,-17-18-16,0 0 0,18 0 15,-18-1-15,0-16 0,0 52 16,0-35-16,0 35 15,0-53 1,-18 18-16,1 53 16,17-71-16,-18 71 15,18-71-15,0 1 0,0 17 16,-18 35 0,18-53-16,0 18 15,0 0-15,-17 0 0,-1 53 16,18-53-16,0 0 15,-18 17-15,18-17 0,0 0 16,-17 0-16,17 0 0,0 35 16,0-35-16,0-18 15,-18 18-15,18 18 16,0-18-16,0 35 16,0-35-16,-18 0 0,18 35 15,0-35-15,0-18 16,18 0-16,-18 1 0,0 34 15,0-35 1,18 36-16,-18-18 16,0-18-16,17-17 0,-17 17 15,0 18-15,0-35 16,0 17 0,0-18-16,18 19 15,-18-19-15,18 1 0,-18 0 16,0-1-16,0 19 15,0-1-15,0 0 16,0-17-16,0 35 16,0-36-16,0 36 15,0-17-15,17-1 16,-17 0-16,18-17 16,-18-1-16,0 1 0,18 17 15,-18-17-15,0 17 16,0-17-1,0 17-15,0-17 16,0-1-16,0 1 0,0 0 16,0-1-16,0 1 15,0 0 1,0-1 0,17-17-1,-17 18-15,18-18 16,-18-18-16,0 1 15,0-1-15</inkml:trace>
  <inkml:trace contextRef="#ctx0" brushRef="#br0" timeOffset="182158.19">300 17868 0,'0'18'31,"18"17"-31,17 18 16,-18 0-16,1-18 15,17 1-15,-17 52 16,0-53-16,-1-17 0,19 17 15,-19-35 1,1 0-16,-1-18 0,1 1 16,-18-19-16,18 1 15,-1 0-15,1-18 0,0-18 16,-1 36-16,1 0 0,0 17 16,-1 18-16,-17-18 0</inkml:trace>
  <inkml:trace contextRef="#ctx0" brushRef="#br0" timeOffset="187507.93">8520 6279 0,'0'-17'15,"-18"17"1,18-18 0,-18 18-1,1 0-15,-1 0 16,0 0-16,1 0 15,-19 0-15,1 0 0,0 18 0,0-18 16,-54 0-16,37 0 16,-1 0-16,-88 17 15,70-17-15,0 0 16,-17 0-16,18 0 0,-19 0 16,1 0-16,-88 18 15,105-18-15,-17 18 0,-88-36 16,88 18-1,-1 0-15,-105-18 16,88 1-16,-70 17 16,88 0-16,-71 17 15,89-17-15,-72 36 16,90-19-16,-37-17 16,54 0-1,0 0 1,52 18 15,-17 0-15,0-1-1,-17 1-15,17 0 16,0-1-16,0 1 0,-18 17 16,1 18-16,17-18 15,0 18-15,-18-17 16,18 52-1,0-53-15,-18 18 0,18 35 16,0 36 0,0-72-16,0 1 0,0 0 15,0 71-15,0-54 16,0 1-16,0-1 0,0 54 16,18-54-1,-18 1-15,0 0 0,0 52 16,0-52-16,18 52 15,-1-70-15,-17 70 16,0-70-16,0 71 16,0-54-16,0 72 15,0-72 1,-17 71-16,17-70 16,-18-1-16,0 1 0,18-1 15,-35 72-15,35-72 16,-18 71-1,1-70-15,-1-1 0,18 1 16,-18-1-16,1 1 0,-1 70 16,18-70-16,-17 70 15,17-71-15,0 1 16,0 70 0,0-70-16,0-1 0,0 1 15,0 87-15,0-16 16,0-54-16,0-18 15,0 1-15,0 88 16,0-89-16,17 71 16,-17-70-16,18-18 15,-1 88-15,-17-71 16,0 71-16,0-52 16,18 69-16,0-69 15,-1 69-15,-17-87 16,18-1-16,0 1 15,-1 53-15,-17-54 16,0 1-16,0-1 16,0 1-16,0-1 0,0 89 15,0-71-15,0-17 16,18-1-16,-18 1 0,0 70 16,0-70-16,18-19 15,-18 1-15,0 18 0,17-18 16,1 70-16,-18-70 15,0 18-15,17-18 0,1 88 16,-18-88-16,18 70 16,-1-70-1,1 53-15,-18-53 16,0 0-16,18 17 0,-18 1 16,0 70-16,0-70 15,0 87 1,0-69-16,0-19 0,0 54 15,-18-1 1,18-70-16,-18 0 0,18 0 16,0 35-16,0-53 15,0 1-15,18-19 16,-18 1-16</inkml:trace>
  <inkml:trace contextRef="#ctx0" brushRef="#br0" timeOffset="189659.72">8255 6279 0,'0'-17'31,"35"-1"-15,-17 1-16,0 17 16,-1 0-16,36-18 15,-18 18-15,1-18 0,34 1 16,-17 17-16,-18-18 16,1 18-16,17-18 15,-36 18-15,19 0 0,34-17 16,-35 17-16,-17 0 15,17 0-15,-17 0 16,0 0 0,-18 17-16,0 1 0,0 17 15,17-17 1,-17 0-16,0-1 0,18 1 16,-18-1-16,17 19 15,-17-19-15,18 1 0,-18 0 16,0-1-16,18 19 15,-1-19-15,-17 18 16,18-17-16,0 17 0,-1 36 16,1-36-16,0 1 15,-18 16-15,17-16 0,1 17 16,0-18-16,-1 18 16,1-18-16,-18 18 0,17 53 15,1-53-15,0 53 16,-1-53-16,-17 17 15,18 1-15,0 52 16,-1-52-16,1 70 16,0-71-16,-1 71 15,-17-52-15,18-19 16,-1 89-16,1 0 16,-18-71-16,0 0 15,18 88-15,-18-87 16,0-1-16,17 212 15,-34-106 1,17 0 0,0-106-16,0 18 0,-18-18 15,0 106-15,18-106 16,-35 89-16,35-89 16,-17 0-16,17 0 15,-18 0-15,18 1 0,-18 105 16,18-106-16,0 18 15,-17-18-15,17 88 16,0-88-16,-18 89 16,18-107-16,0 19 15,0 69-15,0-87 16,0 17-16,0-17 0,18-1 16,-18 1-16,0 17 15,17-35-15,-17 35 0,0-17 0,0-1 16,0 1-16,-17 70 15,17-53-15,-18 71 16,0-89-16,18 18 16,0-17-16,0 0 0,0-1 15,18 71-15,-18-70 16,0 70 0,18-18-16,-18-52 15,0 0-15,0-1 16,0 1-16,0 17 0,0 53 15,0-53-15,0-17 16,0-1-16,0 18 0,0 54 16,0-90-16,0 90 15,0-72-15,0-17 16,0 18-16,-18 52 16,18-70-16,0 0 0,0 0 15,0 53-15,0-1 16,0-69-16,0-1 15,0 0-15,0 18 16,0-17-16,-18 16 16,18-34-16,0 0 15,0-1-15,18-17 0,-18 18 16,0 0-16,-18-18 31,18 17-15,-17-17-1,-1 18-15,0-18 16,1 18 0,-1-1-16,-17 1 15,17-18-15,-35 17 16,36 1-16,-36 0 16,17-18-16,1 17 15,0-17-15,17 0 0,-17 18 16,0-18-16,-53 0 15,52 0-15,-34 0 16,17 0-16,18-18 16,-18 18-16,0 0 0,0 0 15,-53 0-15,53 18 16,-70 0 0,52-1-16,0 1 0,19 0 15,-90-1-15,89-17 16,-17 0-16,-54 0 15,54 0-15,-54 0 16,54 0-16,-71 0 16,70 0-16,1 0 15,17 0-15,-18 0 0,-52 0 16,70 0-16,-53 0 16,53 0-16,18-17 15,-71-1 1,18 0-16,52 1 15,1 17-15,-18-18 0,-17 18 16,34-18-16,-16 18 16,34 0-16,0 0 15,-35-17-15,36 17 16,-36-18 0,35 0-16,18 1 15</inkml:trace>
  <inkml:trace contextRef="#ctx0" brushRef="#br0" timeOffset="190392.89">7408 14993 0,'0'18'16,"18"-18"-1,0 0-15,-18 17 0,17-17 16,-17 36 0</inkml:trace>
  <inkml:trace contextRef="#ctx0" brushRef="#br0" timeOffset="190521.8">7514 15275 0,'18'18'0,"-36"-36"0,53 36 31</inkml:trace>
  <inkml:trace contextRef="#ctx0" brushRef="#br0" timeOffset="190636.61">7532 15575 0,'0'0'16,"-18"18"-16,18-1 0,18-17 15,-1 0 1</inkml:trace>
  <inkml:trace contextRef="#ctx0" brushRef="#br0" timeOffset="190738.37">7602 15787 0,'0'0'16,"0"35"-16,0-17 15</inkml:trace>
  <inkml:trace contextRef="#ctx0" brushRef="#br0" timeOffset="190860.7">7673 16069 0,'0'35'0,"0"-70"0,0 88 16,0-35-1</inkml:trace>
  <inkml:trace contextRef="#ctx0" brushRef="#br0" timeOffset="199325.04">7408 16828 0,'-17'-18'16,"-1"18"0,0 0-1,1 0 1,-1 35-16,1-17 15,-19 35-15,36-18 16,0 36-16,0-19 16,0 37-1,0-54-15,36 53 16,-19-53-16,18 36 16,1-53-16,-1 35 15,-17-36-15,17 1 16</inkml:trace>
  <inkml:trace contextRef="#ctx0" brushRef="#br0" timeOffset="203006.78">7938 17674 0,'-18'0'16,"18"-17"-16,-18 17 15,18 17 32,18-17-31,0 18-16,-1-18 0,1 17 15,17-17 1,-17 0-16,17-17 16,-17 17-16,-1 0 15,-17-18-15,18 18 0,-18-17 32,0-1-32,18 0 15,-18-17-15,0 17 16,0-17-1,0 17-15,-18 1 16,0-1 0,1 18-16,-1-17 15,-17 17 1,17-18-16,0 18 0,1 0 0,-18 0 16,-1 0-1,19 18-15,-1-18 0,0 17 16,-17 18-16,35-17 15,-18 17-15,18 36 16,0-53-16,0 17 16,0 0-16,0 0 0,18 1 15,0 17-15,-1-18 16,19 18-16,-19-36 16,36 19-16,-35-19 15,52 1-15,-52 0 16,35-18-1,-18 0-15,-17 17 16,-1-17-16,1 0 16,-18 18-16,-18-18 15,1 18 1</inkml:trace>
  <inkml:trace contextRef="#ctx0" brushRef="#br0" timeOffset="204230.7">8396 17956 0,'18'0'32,"-1"0"-17,1 0 1,17 0-16,-17 0 15,0 0-15,-1-17 0,1 17 16,0 0 0</inkml:trace>
  <inkml:trace contextRef="#ctx0" brushRef="#br0" timeOffset="204602.19">8396 17974 0,'0'0'16,"0"18"-16,-18-1 15,18 1-15,18 17 16,-18-17 0,0 0-16,35 17 15,-17-18-15,17 1 16,-17-18-1,17 35-15,-17-35 16,0 36-16,-18-19 16,0 1-16,17-18 15,-17 18-15,-17-1 0,-1 1 16,0-18-16,1 0 16,-1 17-16,0-17 0,1 0 15,-36-17-15,35-1 16,0 18-1,18-17-15,18 17 16,0-18 0</inkml:trace>
  <inkml:trace contextRef="#ctx0" brushRef="#br0" timeOffset="205198.27">8714 18009 0,'0'0'16,"-18"0"-16,18 18 0,-18-18 16,36 0-16,0 0 15,-1 0 1,19 0-16,-1 0 0,-18 0 15,36 0-15,-35 0 16,0 18-16,-18-1 16,0 19-16,0-19 0,-18 1 15,0 17-15,1-17 16,-19 35-16,1-18 16,35-17-1,35-1 1,-17-17-16,17 18 0,1-18 0,-19 17 15,19-17-15,-19 18 16,1 0-16,-36 17 16,1-17-16,-19-1 15,-17 1-15,18-18 16,0 18-16,-18-18 16,35 0-16,1-18 15,17 0-15,17 1 16,19-19-16,-1 36 15,-18-17-15</inkml:trace>
  <inkml:trace contextRef="#ctx0" brushRef="#br0" timeOffset="205615.28">9137 18115 0,'0'-17'15,"-18"17"1,1 17 0,-1 1-16,0-1 15,18 19-15,-17-1 16,17-17-16,17-1 16,-17 1-16,18-18 15,0 0-15,17-18 16,-17 1-16,-18-1 0,35 0 15,-35 1-15,18-1 16,-18 0-16,0 1 0,0-1 16,0 36 15,17-1-15,-17 1-16,0 0 0,18 17 15,-18-17-15,0 35 16,17-18-16,-17-18 15,0 1-15,0 0 0,0-1 16,0 1-16,18-18 16</inkml:trace>
  <inkml:trace contextRef="#ctx0" brushRef="#br0" timeOffset="205859.93">9543 18045 0,'0'53'16,"0"-106"-16,0 158 0,0-69 0,0 34 15,0-17-15,0-18 16,0 18-16,-18 0 0,18 0 16,0-18-16</inkml:trace>
  <inkml:trace contextRef="#ctx0" brushRef="#br0" timeOffset="210475.64">13494 6121 0,'0'0'0,"-18"0"47,0 0-47,1 0 15,-18 0-15,17 0 16,-53 0-16,36 0 15,-71 17 1,0-17-16,36 0 16,-1 0-16,-70 0 15,53-17-15,-88-1 16,70 18-16,-88-18 16,106 18-16,-18 0 15,18 0-15,-1-17 0,1 17 0,-53 0 16,70 0-1,1 0-15,-1 0 16,18-18-16,-17 18 0,17 0 0,18 0 16,-18 0-16,0 0 15,35 0-15,1 0 0,-1 0 16,18 18 15,0-1-31,0 1 16,-18 17-16,18-17 15,-17 35-15,17-35 16,-18 34 0,18-34-16,0 53 15,-18-54-15,18 19 16,0-1-16,0 0 0,0 0 0,0 1 16,0 17-16,0 35 15,0-53-15,-17 89 16,17-72-16,0 1 15,0 18-15,0-1 0,-18 1 16,0 70-16,18-70 16,0-1-16,0 18 0,-17-17 15,17 88 1,0-71-16,17-17 0,-17 17 16,0-18-16,18 1 0,0 70 15,-18-71-15,17-17 16,-17 18-16,0 17 0,0-17 15,0 87-15,0-69 16,0 69 0,-17-69-16,17 87 15,0-88-15,-18 0 16,18 1-16,-18-1 0,1 106 16,-1-88-16,1 88 15,17-89-15,0 72 16,0-89-16,0 0 15,0 0-15,0 106 16,0-105-16,0-1 0,17 0 16,-17 18-16,0 0 15,18 0-15,-18-1 0,0 1 16,17 0-16,-17 18 0,18 87 16,0-123-16,-18 18 15,17-18-15,19 106 16,-36-105-16,17-1 15,19 212 1,-1-89-16,-35 1 16,0-106-16,0 106 15,0-124-15,0 0 16,18 0-16,-18 18 16,0-18-16,0 0 0,17 89 15,-17-89-15,0 88 16,-17-87-16,-1 87 15,18-88-15,0 0 16,-18 53-16,18-52 16,0-19-16,0 1 0,0-1 15,0 1-15,-17-1 16,17-17-16,0 18 0,-18-18 16,18 17-16,0-34 0,-18 17 15,18-1-15,-17 19 16,17-36-16,0 1 15,0-1-15,0-18 16,0 1-16,17 35 16,-17-35-16,18-1 0,-18 19 15,0-19 1,-18 1 0,36-18 30,0 0-30,-1-18 0</inkml:trace>
  <inkml:trace contextRef="#ctx0" brushRef="#br0" timeOffset="212260.66">13423 6297 0,'-17'18'15,"34"-36"-15,-34 53 16,34-35 0,54-17-1,-54-1-15,36 0 16,36-17-16,-37 18 16,54 17-1,-70 0-15,16 0 0,1 0 16,0 0-16,0 0 15,-18 17-15,-17-17 0,0 18 16,-18-1 0,17 1-16,-17 0 15,0 17-15,0 18 16,0 35-16,0-53 16,0 18-16,0 53 15,18-53-15,0 0 16,-1 0-16,19 70 0,-19-52 15,36 52 1,-35-52-16,35 88 16,-18-89-16,18 107 15,-18-89-15,0 18 16,-17-18-16,17 0 0,18 124 16,-17-124-16,-19 0 15,18 18-15,-17-18 0,35 124 16,-35-106-16,-1-1 15,1 125-15,0-107 16,-18-17-16,0 18 0,17-1 16,-17 1-16,18 140 15,0-140-15,-18-1 16,17 1-16,1 122 16,-1-122-16,1-18 15,0 17-15,-18 1 0,17-1 16,-17 1-16,0 105 15,0-106-15,0 107 16,0-107-16,0 124 16,0-123-16,18-1 15,-18 1-15,0-1 0,0 106 16,-18-105-16,1 105 16,-1-123-16,-17 141 15,17-141-15,-35 141 16,36-141-16,-36 140 15,35-140-15,0 0 16,-17 106 0,0-106-16,17-18 0,-17 18 15,17-1-15,-17-16 0,-18 122 16,18-105-16,17-18 16,1 18-16,-1-18 0,-17 71 15,17-88 1,0-1-16,1 71 15,-1-88-15,0 53 16,1-53-16,17 53 16,-18-71-16,18 36 15,0-36-15,0 0 16,0 1-16,0-19 0,0 36 16,0-35-16,0-1 15,0 1-15,-17 0 16,17-1-1,0 1 17,-18-18-17,0 0-15,1 0 16,-1 0-16,-35 0 16,35 0-1,1 0-15,-71-18 0,52 18 16,-70 0-1,36-17-15,-54 17 16,54-18-16,-71 0 16,53 18-16,17-17 15,-17-1-15,0 0 0,-18 18 0,-88-17 16,106 17 0,-124 0-16,106 0 15,0 0-15,18 0 0,-18 0 16,18 0-16,-88-18 15,105 18-15,1 0 0,-1-17 16,-35-1 0,71 0-16,0 1 0,17-1 15,0-35-15,18 18 16,0 17-16</inkml:trace>
  <inkml:trace contextRef="#ctx0" brushRef="#br0" timeOffset="212493.87">12541 15187 0,'0'0'0,"-17"0"0,34 18 32,-17-1-17</inkml:trace>
  <inkml:trace contextRef="#ctx0" brushRef="#br0" timeOffset="212628.23">12612 15646 0,'0'0'16,"-18"35"-16,18-17 0,18-18 15</inkml:trace>
  <inkml:trace contextRef="#ctx0" brushRef="#br0" timeOffset="212743.54">12612 15910 0,'0'0'16,"-18"53"-16,36-35 15</inkml:trace>
  <inkml:trace contextRef="#ctx0" brushRef="#br0" timeOffset="212862.34">12700 16351 0,'0'0'16</inkml:trace>
  <inkml:trace contextRef="#ctx0" brushRef="#br0" timeOffset="-212253.57">12312 17886 0,'-18'17'15,"36"-34"-15,-36 52 0,36-17 0,0-1 16,17 1-16,0-18 15,36 18-15,-36-36 16,0 18-16,-17-18 0,17 1 16,-17-1-16,17 0 15,-35-17-15,18-18 16,-18 36-16,-36-36 16,1 35-16,18-17 0,-54 0 15,18 17 1,18 18-16,0-18 0,-1 18 15,-52 36-15,35-1 16,35 0-16,-17 18 16,35-18-16,0 36 15,0-36-15,35 36 16,-17-18-16,17-18 16,1-17-16,-1 17 15,53 0-15,-35-17 16,-18-18-16,1 17 0,-1-17 15,18 18-15,-36-18 16,19 0 0,-36 18-16</inkml:trace>
  <inkml:trace contextRef="#ctx0" brushRef="#br0" timeOffset="-211282.14">13141 18115 0,'0'-17'15,"-18"17"1,1 0 0,-1-18-1,0 18-15,1 0 0,-18 0 16,17 18-1,0-18-15,1 17 0,-1 1 16,0 17-16,-17 0 16,35-17-16,0 35 15,18-35-15,17-1 16,-17-17-16,35 0 16,-36 0-16,18-17 15,-17-1-15,0-35 16,-18 35-16,0 1 15,0-36-15,0 35 16,0-17-16,-18 17 16,18 36-1,0 52 1,18-34-16,-18-1 16,17 53-16,-17-35 15,18 0-15,0-18 16,-1 1-16,-17-19 15,18-17 1</inkml:trace>
  <inkml:trace contextRef="#ctx0" brushRef="#br0" timeOffset="-210379.23">13370 18203 0,'-17'0'0,"-1"18"15,0-18 1,1 18-16,-1-1 15,18 1-15,18 17 16,-1-17-16,36 35 16,-35-36-16,52 36 15,-52-17 1,35-1-16,-35-18 16,-18 19-16,0-19 15,-18 1-15,0 0 0,1-1 16,-36 1-16,35-18 15,1 0-15,-1-18 16,0-17-16,18 17 16,18-52-16,0 52 15,-1-17-15,18 0 0,-17-1 16,0 1-16,-1 0 0,1 17 16,-18 1-16,0-19 15,-18 19-15,-17-1 16,0 18-16,-18-18 15,35 18-15,-17 0 16,35-17 0,18 17-1,17-18-15</inkml:trace>
  <inkml:trace contextRef="#ctx0" brushRef="#br0" timeOffset="-210033.81">13670 18186 0,'18'0'31,"-1"0"-31,1-18 0,17 18 16,-17 0-16,0 0 0,-1 0 15,19 0-15,-19 0 16,-34 0-1,-1 18 1</inkml:trace>
  <inkml:trace contextRef="#ctx0" brushRef="#br0" timeOffset="-209710.45">13758 18203 0,'0'0'0,"-17"18"0,17 35 15,0-18-15,0-17 16,-18 17-16,18 0 0,0-17 0,0 0 16,18-1-16,-18 1 15,17-18-15,1 0 16,0 0-16,-1 0 0,1 0 16,35 0-16,-36 18 15,19 17-15,-36-18 16,0 19-1,0-19-15,-36 19 16,19-19-16,-1 1 16,-17-18-16,0 0 15,17-18 1,18 1 0,18-19-1</inkml:trace>
  <inkml:trace contextRef="#ctx0" brushRef="#br0" timeOffset="-209177.27">14076 18221 0,'-18'0'15,"18"-18"-15,18 18 16,17-17-16,0 17 15,18 17-15,-17-17 16,-19 18-16,1 0 16,0 35-16,-18-36 15,-18 36-15,18-35 16,-18 35-16,1-36 16,-1 19-16,18-19 15,18-17 1,17 18-1,0-1-15,-17-17 0,17 36 16,-17-36-16,-1 17 16,-17 1-16,0 0 0,-35-1 15,17 1-15,1 0 16,-36-1 0,18-17-16,-18 18 15,35-18-15,0 0 0,18-18 16,-17 1-16</inkml:trace>
  <inkml:trace contextRef="#ctx0" brushRef="#br0" timeOffset="-151390.86">30639 16157 0,'17'18'15,"-17"0"-15,18 34 16,0 1-16,-1 0 16,1 0-16,17 71 15,-17-54-15,0 1 16,-1-18-16,-17 0 0,0 35 16,-17-35-16,17-18 15,-18-17-15,-17-1 0,17-17 16,-17 0-16,17 0 0,-35-17 15,-17-54 1,34 36-16,1-18 0,0 0 16,17-18-16</inkml:trace>
  <inkml:trace contextRef="#ctx0" brushRef="#br0" timeOffset="-151234.44">30586 15946 0,'17'17'15,"1"18"1</inkml:trace>
  <inkml:trace contextRef="#ctx0" brushRef="#br0" timeOffset="-150896.54">30903 16298 0,'18'53'16,"-36"-106"-16,54 142 0,-36-54 0,35 18 15,-17-18-15,-1-17 16,1-18-16,-1 0 15,1-36 1,0 1-16,-18 0 0,0 17 16,17-17-16,-17 0 0,0-18 15,0 35-15,18 18 16,0 18 0,-18 35-1,0-18-15,0 0 0,17 0 16,-17-17-16,18 35 15,0-35-15,-1-18 16,1 0-16,-1-18 16</inkml:trace>
  <inkml:trace contextRef="#ctx0" brushRef="#br0" timeOffset="-150747.15">31380 16281 0,'17'53'16,"-34"-106"-16,52 141 0,-35-70 0,35 34 16,-17-34-16,-18 0 15,17 17-15</inkml:trace>
  <inkml:trace contextRef="#ctx0" brushRef="#br0" timeOffset="-150602.76">31397 16087 0,'0'0'0,"18"0"0,0 17 16</inkml:trace>
  <inkml:trace contextRef="#ctx0" brushRef="#br0" timeOffset="-150228.76">31538 16369 0,'0'0'15,"0"70"-15,0-34 16,18-1-16,0-17 0,52 17 15,-17-17-15,-18-18 16,18-18-16,-17 0 0,-1 1 16,18-36-1,-36 35-15,-17-17 0,0-18 16,0 35-16,0 1 16,-17 17-16,-1 0 0,-17 0 15,17 17-15,-17 36 16,35-18-16,18 1 15,-1-1-15,54 18 16,-36-35-16,53-1 16,-52-17-16,16 0 15,-16 0-15,-19 0 0,1-17 16,-18-1 0</inkml:trace>
  <inkml:trace contextRef="#ctx0" brushRef="#br0" timeOffset="-147048.31">29968 17762 0,'18'36'0,"0"52"16,-18-18-1,17-17-15,1 71 16,0-54-16,-1-17 0,-17 35 16,0-70-16,0 53 15,-17-54-15,-1 1 16,-17-18-16,-1 0 16,19 0-1,-36-53-15,18 35 16,-1-17-16,19 0 0,-36-71 15</inkml:trace>
  <inkml:trace contextRef="#ctx0" brushRef="#br0" timeOffset="-146919.9">29827 17533 0,'36'-35'16,"-19"35"-16,19-18 15,-19 18-15</inkml:trace>
  <inkml:trace contextRef="#ctx0" brushRef="#br0" timeOffset="-146425.85">30286 17639 0,'0'18'16,"0"-1"-16,0 18 0,0 1 15,18-19-15,-18 19 0,17 34 16,1-35-16,0 1 16,-18-19-16,17 1 0,18 0 15,-17-18-15,0-18 16,-1 0-1,1-17-15,-18 17 0,0 1 16,0-18-16,0 17 0,0-35 16,0 35-16,0 1 15,0 34 1,0 19 0,18 17-16,-1 17 15,1-52-15,0 17 16,-1-17-16,1-1 0,17-17 15</inkml:trace>
  <inkml:trace contextRef="#ctx0" brushRef="#br0" timeOffset="-146264.07">30745 17851 0,'0'35'15,"0"-70"-15,0 105 0,17-52 0,-17-1 0,0 1 16,18 0-16,0-1 16,-1-17-1</inkml:trace>
  <inkml:trace contextRef="#ctx0" brushRef="#br0" timeOffset="-146125.22">30762 17480 0,'0'18'15,"18"-1"-15</inkml:trace>
  <inkml:trace contextRef="#ctx0" brushRef="#br0" timeOffset="-145396.76">31186 17692 0,'-18'0'16,"36"0"-16,-54 17 0,19 36 15,-1-17-15,0 17 16,18-18-16,0 0 16,18-17-16,-18 17 0,53 0 15,-35-17 1,70-18-16,-53 0 16,18 0-16,0-18 0,17-17 15,-34 17-15,-19 1 16,-17-1-1,0 0-15,-17 18 16,-1 0-16,-17-17 16,0 17-16,-18 17 15,35 1-15,-17 17 16,17-17-16,18 0 16,0-1-16,18 1 0,52 17 15,-17 1-15,35-19 16,-35-17-16,0 18 15,0-18-15,0 0 16,-35 0-16,-1 0 0</inkml:trace>
  <inkml:trace contextRef="#ctx0" brushRef="#br0" timeOffset="-112423.88">7726 18627 0,'-18'0'31,"18"17"-31,18-17 31,-1 18-15,1-18 0,35 35-16,-18-35 15,18 18-15,0-18 16,0 18-16,88-18 0,-70 0 15,87 0 1,-69 0-16,87 0 16,-70 0-16,88-18 15,-106 18-15,71 0 16,-89 0-16,19 18 16,-54-1-16,-17 1 0,-1 17 15,-17-17 1,-17-18-1</inkml:trace>
  <inkml:trace contextRef="#ctx0" brushRef="#br0" timeOffset="-111612.81">12118 18715 0,'0'0'15,"-18"0"-15,18 18 31,18-18-15,52 17 0,-17 1-16,0-1 15,106 1-15,-53 0 16,123-1 0,-105 1-16,17-18 0,176 0 15,-158 0-15,-18 0 16,124-18-16,-159 18 15,-1 18-15,-34 0 0,35 17 16,-71 0-16,-17 0 16,-18-17-16,-18 0 15,0-1 1,-17-17-16</inkml:trace>
  <inkml:trace contextRef="#ctx0" brushRef="#br0" timeOffset="-96929.82">3704 6703 0,'0'-18'32,"35"-17"-17,1 0-15,34-36 16,-17 36-16,18-18 16,-36 18-16,18-1 15,-18 36-15,-17-17 16,0 17-16</inkml:trace>
  <inkml:trace contextRef="#ctx0" brushRef="#br0" timeOffset="-96612.47">3775 6332 0,'0'0'16,"-18"36"-16,0-1 0,-34 35 16,34-34-16,0-1 15,1 0-15,17 1 0,-18-1 16,18-17-1,71-18 1,-36-18-16,35 18 16,-34-18-16,-1 18 0,-17 0 15,17 18 1,-18-18-16</inkml:trace>
  <inkml:trace contextRef="#ctx0" brushRef="#br0" timeOffset="-96052.05">3616 8872 0,'18'-17'15,"35"-19"1,-18 1-16,53-35 16,-35 17-16,-18 17 0,18 1 15,-18 18-15,-17-19 0,0 19 16,17-1-16</inkml:trace>
  <inkml:trace contextRef="#ctx0" brushRef="#br0" timeOffset="-95774.36">3687 8608 0,'-53'70'15,"106"-140"-15,-124 193 0,36-87 16,-1 34-16,19-52 16,17 17-16,17-35 15,19 0-15,-1 0 0,18-18 16,53-17-16,-53 0 15,35 0 1,-53 35-16,-17-18 16,-1 18-16</inkml:trace>
  <inkml:trace contextRef="#ctx0" brushRef="#br0" timeOffset="-95223.9">3634 11483 0,'17'0'15,"1"-18"1,0 18-16,-1-17 0,71-36 16,-52 17-16,52-16 15,-53 16-15,0 19 16,-17-1-16,17 18 0,-17-18 16</inkml:trace>
  <inkml:trace contextRef="#ctx0" brushRef="#br0" timeOffset="-94945.09">3722 11289 0,'-35'53'15,"70"-106"-15,-106 123 0,36-34 16,0 17-16,17-18 16,18-17-16,-18 17 15,18-18-15,36 19 16,-1-36-16,36 0 16,-19-18-16,-16 0 15,34 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1-26T22:36:47.29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25523 3193 0,'-17'-18'15,"34"0"1,54-17-16,-18 35 15,70-18 1,-70 18-16,0 0 0,-17 0 16,-1 18-16,-18 35 15,-17-18-15,-17-17 16,-1 17-16,-17 18 0,17-18 16,-35 36-16,53-36 15,0 1-15,18-1 0,53 18 16,-36-36-16,0 1 15,18 0-15,-18-1 0,18 1 16,-35 17-16,17-17 0,-17-1 16,-18 19-1,0-19-15,-53 19 16,18-36-16,-1 17 16,1-17-16,-71 0 0,71 0 15,-36-17-15,54 17 16</inkml:trace>
  <inkml:trace contextRef="#ctx0" brushRef="#br0" timeOffset="420.11">26652 3351 0,'-53'0'16,"106"0"-16,-123 18 0,35 17 15,-1 36-15,36-36 16,0 18-16,18 35 15,35-35 1,53-18-16,-71-17 16,88-18-16,-70-18 15,-17 1-15,17-1 0,-18-17 16,-18 17-16,1-70 16,-18 53-16,-18 0 15,-52-54-15,35 72 16,-71-19-16,53 19 15,-18 17-15,36 0 16,17 35 0,18-17-16</inkml:trace>
  <inkml:trace contextRef="#ctx0" brushRef="#br0" timeOffset="724.92">27234 3457 0,'-17'36'0,"34"-72"0,-52 89 15,35-18-15,-17-17 0,52 70 16,-18-52-16,19-1 16,-1 0-16,18-17 15,53-1-15,-53-17 16,53-17-16,-54-1 15,1-52-15,-35 34 16,-18 1-16,0 0 16,-71-71-16,19 71 15,-54-36-15,53 36 16,-53 17-16,53 18 16,-35 35-1</inkml:trace>
  <inkml:trace contextRef="#ctx0" brushRef="#br0" timeOffset="5934.81">28258 3228 0,'17'53'0,"1"-18"16,-1 36 0,-17-36-16,18 36 15,0-36-15,-1 18 16,-17-36-16,18 1 15,-36-36 1,1-17 0,17 17-16,-18-52 15</inkml:trace>
  <inkml:trace contextRef="#ctx0" brushRef="#br0" timeOffset="6157.9">28275 3193 0,'18'-18'15,"-36"36"-15,71-36 0,-35 18 0,70 18 16,-35-1-16,0 1 16,0 17-16,35 53 15,-71-52-15,19 17 0,-19 35 16,-17-53 0,0 0-16,-17 1 15,-19-19-15,1 1 0,-35 17 16,34-35-16,-34 0 15,35 0-15,17 0 16</inkml:trace>
  <inkml:trace contextRef="#ctx0" brushRef="#br0" timeOffset="7075.37">27199 4463 0,'0'17'16,"35"54"0,-17-18-16,0 106 15,-1-71-15,-17 0 16,0 0-16,0 18 0,0-18 15,0 71-15,0-71 16,0 18-16,0-53 16,0 0-16,0-36 15,0 1-15,-17-18 16,17-18-16</inkml:trace>
  <inkml:trace contextRef="#ctx0" brushRef="#br0" timeOffset="7352.44">27093 5168 0,'18'53'16,"-36"-106"-16,36 141 0,0-35 0,17 53 15,-17-53-15,17 18 16,0-18-16,36 52 15,-18-87-15,35 17 16,-35-35-16,-18 0 16,18-17-16,-18-1 0,18-53 15,-35 36-15,-1 0 16,1-18-16,-18 18 0,18 17 16,-18-17-16,-18 17 15</inkml:trace>
  <inkml:trace contextRef="#ctx0" brushRef="#br0" timeOffset="9794.15">26106 6385 0,'-18'-17'16,"0"17"-16,36-18 16,0 18-1,-1 0 1,71 0-16,-52 18 15,-1 17-15,36 18 16,-36-18-16,0 36 16,-35-36-16,0 0 0,-35 18 15,-18 35 1,18-52-16,-1-1 0,-17 18 16,36-18-1,34-17 1,54 17-1,-18-35-15,70 0 0,-34 0 16,-1 0 0</inkml:trace>
  <inkml:trace contextRef="#ctx0" brushRef="#br0" timeOffset="10193.71">27005 6526 0,'0'71'16,"0"-142"-16,0 177 0,18-18 15,-18-35-15,17 0 0,1-17 16,35 34 0,-18-35-16,-17-35 0,0 18 15,-18-36 1</inkml:trace>
  <inkml:trace contextRef="#ctx0" brushRef="#br0" timeOffset="10461.42">27005 6403 0,'71'-18'0,"-142"36"0,195-36 16,-19 54-16,-34-1 16,0 0-16,-1 0 0,18 71 15,-52-53 1,-1 0-16,-35 0 0,0 35 15,-35-53-15,-54 36 16,19-53-16,-71-1 16,70-17-16,1 0 15,17 0-15,0 0 16,0 0-16</inkml:trace>
  <inkml:trace contextRef="#ctx0" brushRef="#br0" timeOffset="17907.62">14129 15522 0,'-18'0'16,"36"0"-16,17 18 15,-17-18-15,52 0 16,-34 0 0,69 0-16,-52-18 15,35 1-15,-35 17 16,-17-18-16,-1 18 0,-17 0 15,-1 0-15,-17-18 0</inkml:trace>
  <inkml:trace contextRef="#ctx0" brushRef="#br0" timeOffset="18188.86">14446 15169 0,'0'-17'16,"0"34"-16,0 19 16,0 17-16,0 52 15,0-34-15,0 70 16,0-70 0,0-18-16,36 70 15,-19-70-15,1-18 0,-1 1 16,1-1-16,17-18 15,-17 1-15,17-18 0,-17 0 16,17 0-16,0 0 16,1-18-16,-1 1 0,36-18 15</inkml:trace>
  <inkml:trace contextRef="#ctx0" brushRef="#br0" timeOffset="18418.73">15117 15663 0,'17'0'15,"1"18"-15,-1-18 0,36 0 16,-17 0-1,-1 0-15,0 0 16,-17 0-16,-1 0 16,1 0-16</inkml:trace>
  <inkml:trace contextRef="#ctx0" brushRef="#br0" timeOffset="19076.48">16034 15205 0,'-36'-36'15,"19"19"-15,-18-1 16,17 18-16,-17 0 15,17 18-15,0 17 0,-17-17 16,17 17-16,1 53 16,17-53-16,17 36 15,19-36-15,-1 1 0,36 17 16,-36-36-16,53 18 16,-70-17-1,17 17-15,-35-17 0,0 0 16,0 17-16,-18-17 0,-17-1 15,-36 18-15,36-17 16,-53 0 0,17-1-16,36-17 15,35-17-15,0-1 16,18 0-16</inkml:trace>
  <inkml:trace contextRef="#ctx0" brushRef="#br0" timeOffset="19549.24">16369 15434 0,'0'71'16,"0"-142"-16,0 195 0,0-89 16,0 18-16,18 0 0,-1 52 15,1-69-15,-1 17 16,-17-36-16,0-34 31,0-1-31,-17-53 16,-1 19-16,1-37 15,17 19-15,0 17 16,17 0-16,1 0 16,-1 53-16,1 0 0,0 18 15,-18 17-15,17 0 16,1 18-16,17 35 15,-17-35-15,17 35 16,0-52-16,-17-19 16,0 19-16,-1-36 0,-17 17 15,18-17-15,0 0 0,-1-35 16,1 0-16,-18-36 16,0 18-16,-18-53 15,1 54-15,-1-37 16,0 54-16,18 17 15,0 1-15,18 34 32,0-17-17</inkml:trace>
  <inkml:trace contextRef="#ctx0" brushRef="#br0" timeOffset="19759.39">16969 15434 0,'0'0'0,"17"18"0,1-1 16,0 36 0,-18-17-16,0 16 15,0 1-15,0-17 0,0 69 16,17-69-16,1-1 16,35 0-16,-36-17 15,19-18-15,17-18 16,-18 18-16,18-35 15</inkml:trace>
  <inkml:trace contextRef="#ctx0" brushRef="#br0" timeOffset="19915.8">17110 15769 0,'0'0'15,"35"0"-15,0 0 0,1 0 16,34-17-1,-35 17-15,18-18 16,-17 18-16,-36-18 16</inkml:trace>
  <inkml:trace contextRef="#ctx0" brushRef="#br0" timeOffset="20054.16">17110 15505 0,'0'0'15,"70"-18"-15,-34 0 0,16 18 0,54-35 16,-53 35-16,18-18 16,-54 1-1</inkml:trace>
  <inkml:trace contextRef="#ctx0" brushRef="#br0" timeOffset="31938.67">15134 4710 0,'0'-18'31,"-17"18"47,-1 0-62,0-18-1,1 18-15,-1 0 0,0 0 0,-35-17 16,18 17 0,-35 0-16,34 0 15,-17 17-15,-17 1 16,17 0-16,-35 17 15,52 0-15,-34 18 16,35-18-16,17 1 16,0-1-16,-17 53 15,17-53-15,1 71 16,17-53-16,0 0 0,0 0 16,0 0-16,17 70 15,-17-52-15,18-18 16,17 35-16,-17-17 0,53 70 15,-36-71-15,0 18 16,71 36-16,-36-54 16,54 36-1,-53-35-15,-1-36 0,71 53 16,-70-35-16,-1-17 16,18-1-16,-17 0 0,17-17 15,-17-1-15,17 1 0,0 0 16,71-18-16,-71 0 15,53-36 1,-88 19-16,0-19 0,0 19 16,-18-18-16,1-1 0,-19 1 15,1-18-15,-18-35 16,0 53-16,-35-89 16,-18 36-16,0 17 15,-18-34-15,-17-19 0,-106-123 16,88 124-16,0-18 15,0 35-15,18-18 0,0 36 16,-53-35-16,0 52 16,70 53-16,18 1 15,0 17 1</inkml:trace>
  <inkml:trace contextRef="#ctx0" brushRef="#br0" timeOffset="34080.18">13847 7179 0,'17'0'16,"1"0"0,-1 0-16,-34 0 78,-1-35-63,1 17-15,-1 0 0,-35-17 16,18 18-16,-1-1 16,1 18-16,-18-18 15,18 1-15,-18 17 0,0 0 16,-17-18-16,-36 18 16,35 0-16,-35 0 15,53 0-15,18 0 0,-18 18 16,-17 17-1,34 0-15,-17 36 16,36-36-16,17 18 0,-18 0 16,18 0-16,0 0 0,35 70 15,-17-70-15,35 106 16,-18-89 0,89 107-16,-54-71 15,1-18-15,105 106 16,-88-106-16,18 0 15,0-17-15,106 17 16,-89-53-16,-35 1 0,124-19 16,-124-17-16,-17 0 15,70-53-15,-88 18 16,0 0-16,-36-1 16,19-16-16,-19-1 0,-17-71 15,0 54-15,-88-89 16,35 71-16,-17-18 15,-18 0-15,-124-106 16,88 89-16,-105-54 16,106 107-16,17 35 15,0-1-15,0 36 0,-53 18 16,71 17-16</inkml:trace>
  <inkml:trace contextRef="#ctx0" brushRef="#br0" timeOffset="39994.91">19950 6262 0,'0'-18'31,"17"1"-15,-17-1 0,18 0-1,-36 18 1,1-17-16,-19-1 16,19 18-16,-19-18 15,19 18-15,-71 0 16,35 0-16,-53 0 15,35 18-15,18-18 16,-88 35-16,71-17 16,-1 0-16,-88 34 15,89-16-15,-1 17 0,-70 35 16,88-35 0,-17-18-16,-1 18 15,18 0-15,0-18 0,0 18 0,-52 53 16,52-53-16,0 17 15,17 1-15,-16 17 16,16 0-16,-17 71 16,36-88-16,-1-1 0,18 1 15,18-1-15,35 54 16,-36-54-16,19 1 0,-1-18 16,18 17-16,70 36 15,-35-53-15,1 0 16,140 53-16,-106-71 15,1 0-15,17 18 0,0-17 16,124 17-16,-142-36 16,106 1-1,-123-18-15,88 0 16,-106-18-16,1-17 0,16-18 16,-16 0-16,87-70 15,-105 52-15,34-88 16,-69 71-16,-19 0 0,-17-36 15,18 1-15,-36-1 0,18-17 16,-35-17-16,0 16 16,-18 1-16,-88-106 15,70 142-15,-35 16 0,1 1 16,-107-18-16,106 71 16,-88 0-1,123 35-15,1 17 0,17 1 16</inkml:trace>
  <inkml:trace contextRef="#ctx0" brushRef="#br0" timeOffset="42383.07">20496 10142 0,'-17'-35'16,"34"70"-16,-34-88 0,-19 1 15,1 16-15,18 19 0,-19-19 16,-52-17-16,18 18 16,17 18-16,-18-19 0,1 19 15,-89-19 1,71 36-16,-1 0 0,1 0 15,-123 18-15,105 0 16,0-18-16,18 17 0,-124 19 16,124-1-16,-89 35 15,89-34-15,0 17 16,-88 70 0,105-52-16,-88 105 15,18-17-15,88-89 16,0 18-16,18 1 0,-18-19 15,-17 124 1,34-88-16,1 106 16,17-124-16,1 141 15,34-123-15,36 88 16,-17-106-16,69 89 16,-34-107-16,0 1 15,17-1-15,0-17 0,124 53 16,-107-53-16,160 35 15,-124-70-15,0 17 16,18-17-16,194-18 16,-177 0-16,1 0 0,-1-18 15,0-17-15,159-18 16,-193 0-16,-1 18 16,-18-1-16,1-16 0,87-37 15,-105 19-15,71-54 16,-107 54-1,89-212-15,-124 140 16,0 1-16,-17-176 16,-18 140-16,-53-211 15,-17 212-15,-1 0 16,-141-142-16,71 195 16,18 17-16,-18 18 0,-142-1 15,1 72 1,159 52-16,-1-17 15</inkml:trace>
  <inkml:trace contextRef="#ctx0" brushRef="#br0" timeOffset="44929.75">12682 10636 0,'-17'-17'16,"17"-1"-16,-18 18 16,0-18-16,-17-17 15,0 17-15,-36-34 16,18 34-16,1 0 0,-19 18 15,-88 0-15,71 18 16,0 17-16,17 0 0,-105 36 16,105-36-1,-87 53-15,69-35 16,1 0-16,0 18 0,-71 52 16,71-34-16,17-19 15,1 1-15,17 17 16,0-18-16,0 19 0,-17 52 15,52-53-15,-17-18 16,-18 107-16,35-71 16,-17-1-16,17-16 0,18-1 15,0 88 1,0-105-16,18-1 0,0 19 16,17-19-16,35 89 15,-34-71-15,-1 0 0,18-17 16,53 70-16,-36-88 15,1-18-15,105 53 16,-70-70-16,123 35 16,-105-53-16,17 18 15,0-18-15,0 17 0,194-17 16,-176-17-16,0 17 16,-1-18-16,1 0 15,0-17-15,-18 0 0,124-71 16,-159 53-16,-1 0 15,36-88-15,-70 70 16,17-70-16,-53 53 16,1-18-16,-1-123 15,-35 105-15,-18-175 16,-35 122-16,-70-176 16,17 177-16,-123-194 15,70 193-15,-141-87 16,142 158-16,16 35 15,-157 1-15,175 52 16,-88 36 0,124 17-16,-71 18 15</inkml:trace>
  <inkml:trace contextRef="#ctx0" brushRef="#br0" timeOffset="110901.98">24095 3563 0,'17'0'15,"19"0"1,-19 18-16,19-18 16,52 0-16,-53 0 15,18 0-15,0 0 0,53-18 16,-71 18 0,18 0-16,17-18 15,-52 18-15,17 0 16,-35-17-1</inkml:trace>
  <inkml:trace contextRef="#ctx0" brushRef="#br0" timeOffset="111241.8">24518 3351 0,'0'0'0,"18"0"15,-1 0 1,19 18-16,-1-18 0,0 18 16,36-1-16,-36 1 15,0-18-15,18 18 0,-18-18 16,1 17-16,17 1 15,-36-18-15,-17 18 16,18-18-16,-36 35 16,1 0-16,-1-17 15,0 17-15,-35 0 16,36-17-16,-1 0 16,18-1-16,-35 1 15,17-1-15,1 19 16</inkml:trace>
  <inkml:trace contextRef="#ctx0" brushRef="#br0" timeOffset="115959.11">13670 2364 0,'0'0'15,"18"0"1,17 0-1,-17 0-15,35 0 16,-18 0-16,35-18 16,-17 18-16,-17 0 15,17 0-15,70-18 16,-52 18-16,-1-17 16,18 17-16,1 0 0,122-18 15,-123 36-15,18-18 16,-18 17-16,1 1 0,-1 0 15,106 17 1,-88-35-16,0 18 0,140-1 16,-104-17-16,122 0 15,-123 0 1,-17-17-16,17 17 0,-18 0 0,107-18 16,-107 18-16,-17 0 15,17 0-15,107 0 16,-89 0-16,-18 0 15,142 18-15,-1-1 16,-122-17-16,-1 0 16,0 0-16,141-17 15,-123 17-15,-18-18 0,159 0 16,-142 18 0,142-17-16,-159 17 15,18 0-15,106 0 16,-18 0-16,-124 0 15,54 17-15,-89 1 16,53-18 0,-71 18-16,19-18 15,-54 17-15,-17-17 16,-36 0-16</inkml:trace>
  <inkml:trace contextRef="#ctx0" brushRef="#br0" timeOffset="119449.39">25135 10195 0,'18'0'16,"-18"18"-1,18-18 1,-18 18 0,17 17-1,1 0-15,0 0 0,17 107 16,-17-54-16,34 141 16,-34-70-1,0 17-15,-1 18 0,-17 0 16,18 18-16,0 176 15,-1-229-15,36 123 16,-35-176-16,35 52 16,-36-87-16,19 0 15,-36-36-15</inkml:trace>
  <inkml:trace contextRef="#ctx0" brushRef="#br0" timeOffset="119885.06">25329 10372 0,'89'0'16,"-178"0"-16,248 0 0,-88-18 0,123 18 15,-53 0 1,141 0-16,-123 18 16,194-1-16,-159 1 15,194 0-15,-194-18 16,159 17-16,-195-17 16,89-17-1,-159 17-15,18 0 16,-70-18-16,-19 0 15</inkml:trace>
  <inkml:trace contextRef="#ctx0" brushRef="#br0" timeOffset="120592.43">25576 10142 0,'0'0'15,"0"-17"1,18-1-1,0 0-15,-1 1 0,72-36 16,-37 18-16,1-1 16,36 1-16,-19 0 0,36 0 15,123-71 1,-105 53-16,17 0 0,18 0 16,158-53-16,-141 53 15,-17 0-15,-18 0 0,-17 18 16,-36 17-16,-17 1 15,-1-1-15,-35 18 0,54-17 16,-72 17-16,18 17 16,18-17-16,-17 0 15,34 18-15,-34-18 16,69 0 0,-52 17-16,0-17 0,35 18 15,1-18-15,-1 18 0,18-1 16,17 1-16,18 0 0,177-1 15,-142-17-15,159 0 16,-176 0-16,106-17 16,-160-1-1,-16 18-15,-37-18 0,19 18 16,-53-17-16,-36 17 16,-70 35-1,35 0-15,-18 18 0,1 0 16,-18 0-16,-1 18 0,-140 87 15,123-69 1,-141 69-16,159-70 16,0-35-16,17 18 0,18-18 15,-17 35-15,35-35 16,-1 18-16,19-54 16</inkml:trace>
  <inkml:trace contextRef="#ctx0" brushRef="#br0" timeOffset="121151.15">30568 9472 0,'0'-18'16,"0"36"-16,0-18 0,0 18 15,0 17-15,-17 18 0,-1 17 16,0 19-16,1 17 15,-19 140-15,19-104 16,-36 193-16,18-177 16,17 19-16,-17-18 0,-1 140 15,19-157-15,17 105 16,0-124-16,17 89 16,1-124-1,0 88-15,-1-88 16,-17-35-16,18 71 15,-18-89-15,-18 0 16</inkml:trace>
  <inkml:trace contextRef="#ctx0" brushRef="#br0" timeOffset="121678.77">28875 11218 0,'0'0'16,"18"89"-16,-1-37 0,1 90 15,-1-54-15,1 35 16,17 159-16,-35-105 16,18-1-16,-18 1 0,0-19 15,18-34-15,-18-1 16,17-17-16,-17-18 0,0 71 15,18-106-15,-18 18 16,18 17-16,-18-53 16,17 18-16,1-35 15,17-18-15,0 0 16,1-18-16,87-53 16,-52 36-16,105-106 15,-88 70-15,142-87 16,-125 87-16,1 18 15,-18 18-15,36-18 16,-89 35-16,-17 18 16,-36 0-16,-17 0 0,0 18 15</inkml:trace>
  <inkml:trace contextRef="#ctx0" brushRef="#br0" timeOffset="122067.8">26194 13406 0,'88'0'15,"-176"0"-15,247 0 0,-54 17 0,142 1 16,-88-1-16,0 1 15,246 35-15,-193-35 16,211 35-16,-193-53 16,17 17-16,-36-17 0,-34-17 15,70-1 1</inkml:trace>
  <inkml:trace contextRef="#ctx0" brushRef="#br0" timeOffset="122965.19">29686 13811 0,'18'0'15,"0"0"-15,-1 0 0,18 0 16,71 18-16,-70 0 15,34 17-15,-35 18 16,-17-36-16,-18 19 16,-35-1-1,17 0-15,0 0 16,1-17-16,17 0 16,0-1-16,35 19 15,-17-19-15,17 19 16,0-19-16,1 54 15,-36-54-15,17 19 16,-17-19-16,-17 1 0,-19 0 16,-17-18-16,18 0 15,17 0-15,-17 0 0,-18 0 16,36 0-16,-1-18 16</inkml:trace>
  <inkml:trace contextRef="#ctx0" brushRef="#br0" timeOffset="123302.73">30409 14111 0,'0'-18'16,"0"36"-16,-17-36 0,17 36 15,0 35 1,0-18-16,0 1 0,35 17 15,-17-18-15,17 0 16,0-17-16,18-1 0,35-17 16,-35-17-16,18-1 15,-36 0-15,-17-34 16,-18 16 0,-53-34-16,18 52 15,-54-17-15,36 17 16,-35 18-16,53 0 15,-18 35-15,53-17 16,53 0 0,0-1-16,0-17 15</inkml:trace>
  <inkml:trace contextRef="#ctx0" brushRef="#br0" timeOffset="123553.38">31027 14164 0,'0'0'0,"17"0"0,1 0 16,-36 0-1,1 18-15,-1-1 16,1 1-16,-1 35 16,18 0-1,18-36-15,17 1 0,35-18 16,-34 0-16,34-18 16,-52 1-16,17-36 15,-35 35-15,0-17 16,-35-18-16,0 35 15,-36-17-15,36 35 16,-36 0-16,54 18 16,-1-1-1</inkml:trace>
  <inkml:trace contextRef="#ctx0" brushRef="#br0" timeOffset="123949.36">31485 14146 0,'0'18'0,"0"17"15,0 1-15,0 34 16,18-35-16,0 18 16,-1-17-16,19 17 15,-19-18-15,-17-18 0,0 1 16,-17-18-1,-19 0-15,19-18 16,-19-52 0,19 35-16,-1-54 15,18 37-15,18-54 16,17 70-16,53 1 16,-52 35-16,69 35 15,-52 1-15,35 52 16,-70-35-16,0 53 15,-18-71-15,-18 0 16,0 0-16,-34 1 0,-37-1 16,36-35-16,-52 35 15,69-35-15,-17 0 16</inkml:trace>
  <inkml:trace contextRef="#ctx0" brushRef="#br0" timeOffset="128131.89">28434 10425 0,'53'17'15,"-18"-17"1,0 0-16,36 0 16,-18 0-16,35 0 15,-35 0-15,0 0 0,-18 0 16,36-17-1</inkml:trace>
  <inkml:trace contextRef="#ctx0" brushRef="#br0" timeOffset="128404.61">29210 10389 0,'-18'0'0,"1"0"16,-1 18-16,-17 0 15,17-1-15,-52 1 16,52 0-16,0-1 0,-17-17 15,0 18 1,17-1-16</inkml:trace>
  <inkml:trace contextRef="#ctx0" brushRef="#br0" timeOffset="128620.19">28840 10566 0,'-18'17'16,"36"-34"-16,-36 70 0,18 0 15,18-18-15,-18 18 16,17 17-16,1 1 0,0-1 16,17 89-16,-18-88 15,19 70 1,-19-88-16</inkml:trace>
  <inkml:trace contextRef="#ctx0" brushRef="#br0" timeOffset="129125.15">25594 13123 0,'0'0'15,"-18"36"-15,36-19 0,35 36 16,-18-35-16,18-1 16,71 19-1,-71-19-15,-1-17 0,1 0 16,0 18-16,0-18 0</inkml:trace>
  <inkml:trace contextRef="#ctx0" brushRef="#br0" timeOffset="130122.35">27975 12418 0,'-17'0'16,"-1"0"-1,0 35 1,18 0-16,0 18 16,0-35-16,0 0 15,18-1-15,0 1 0,-1-18 0,19 0 16,-1-18-1,-18 1-15,1-19 0,-18 19 16,0-36 0,-18 17-16,1 19 0,-36-1 15,18 18-15,-1 0 16,19 18-16,-1-1 16,18 1-16,18 17 15,-1-17-15,1 0 0,35-1 16,-35-17-16,17 0 15,-18 0 1,-34 0 0,-18 0-16,17 0 15,0 0-15,1 0 0,-19 0 16,19 18-16,17 0 16,17-1-1,1-17-15,17 0 16,1 0-16,-19-17 15,1 17-15,-1-18 16,-17 0-16,-17 1 16,-18-1-1,17 0-15,-17 18 0,-1 0 16,19 18 0,17 0-16,0 17 15,17-35-15,19 18 16,-19-18-16,36 0 15,-18 0-15,-17 0 16,-18-18 0,-18 0-16,1 18 15,-18 0-15,-1-17 16,19 17 0,17 17-16,35-17 15,-17 0 1,-1 0-16</inkml:trace>
  <inkml:trace contextRef="#ctx0" brushRef="#br0" timeOffset="131584.37">27905 12894 0,'0'0'0,"0"18"16,-18 52-16,0-17 15,18 35-15,-17-17 16,-1 35-16,-17 17 0,-53 124 15,52-106-15,-16-17 16,16-18-16,19-1 0,-19-34 16,1 52-16,35-87 15,-18-19-15,18 1 16,18-36-16,-18 1 0</inkml:trace>
  <inkml:trace contextRef="#ctx0" brushRef="#br0" timeOffset="132051.63">27693 12982 0,'18'-17'47,"35"-1"-32,-18 0-15,53-35 16,-53 36-16,1-1 16,-1 18-16,0-18 15,-17 36-15,17 35 16,-35-18-16,18 54 15,-18-54-15,0 53 16,17-53-16,-17-17 16,18 17-16</inkml:trace>
  <inkml:trace contextRef="#ctx0" brushRef="#br0" timeOffset="132596.57">26688 14852 0,'0'0'0,"0"-18"0,-18 1 15,0 17-15,1 0 16,-1 35-16,0 18 16,18-35-16,0 34 15,18-16-15,0-19 16,-1-17-16,1 0 0,17 0 15,18-17-15,-18-1 16,-17-17-16,0 17 0,-18-17 16,0 0-16,0-18 15,0 35-15,-36 0 16,19 18 0</inkml:trace>
  <inkml:trace contextRef="#ctx0" brushRef="#br0" timeOffset="132802.12">27146 14975 0,'-17'18'16,"-1"-18"-16,0-18 16,1-17-1,-1 18-15,18-54 16,18 53-16,17-17 15,0 17-15,18 1 16,-18 17-16,18 17 16,-35-17-16</inkml:trace>
  <inkml:trace contextRef="#ctx0" brushRef="#br0" timeOffset="133258.81">27393 14852 0,'18'0'16,"-36"18"0,18-1-16,0 36 15,0-35-15,0-1 16,0 19-16,18-19 16,-1-17-1,1 0-15,0 0 16,-18-17-16,17-1 0,1-17 15,-18 17-15,0-17 16,0 17-16,0 1 16,18 17-16,-18-18 15,0 36-15,17-1 16,-17 1 0,18 17-16,0-17 15,-18-1 1,0-34-1,17-18 1,1 17-16,0 0 16,17-17-16,-18 17 15,1 18-15,0 0 16,-1 0-16,1 0 16,-18 18-16,0 0 0,18 35 15,-18-36-15,17 36 16,-17-35-16,18-18 15</inkml:trace>
  <inkml:trace contextRef="#ctx0" brushRef="#br0" timeOffset="133892.87">27958 14817 0,'-36'17'16,"72"-34"-16,-107 52 0,53-17 0,1-1 0,17 19 15,0-19 1,0 1-16,17-1 0,36 1 16,-17-18-16,17 0 15,-36-18-15,1 1 16,-1-18 0,-17 17-16,0 0 15,0 54 1,0-1-16,36 53 15,-19-35-15,19 53 16,-19-53-16,1 52 16,-36-52-16,-17 0 15,0-35 1,-18 0-16,18-18 16,-18-36-16,35 1 15,0-36-15,18 36 16,18-53-16,17 53 15,1-18 1,-1 35-16,0 1 0,-17-1 16,35 0-16,-36 1 15,36-1-15,-35 0 16,0 1-16,-1-1 16,1 0-1,-18 1-15,-18-1 16,1 18-1,-19 0-15,19 0 16,-1 0-16,0 0 16,18 18-1,18 17 1,35 0 0,-18-17-16,36 17 0,-54-17 15,19 0-15,-19-18 0,1 0 16,-18 17-16,18-17 15,-36 0-15</inkml:trace>
  <inkml:trace contextRef="#ctx0" brushRef="#br0" timeOffset="137724.97">27111 12612 0,'-18'0'16,"1"0"-16,-1 0 16,0 35-1,1-17-15,17 17 16,0-17-16,17-18 15,19 0 1,-19 0 0,1-18-16,-18 0 15,0 1-15,-18 17 0,18-18 16,-17 18-16,-1-18 16,0 18-16,1 18 0,-1 0 15,1-1-15,17 1 16,0 0-16,17-1 15,18 1-15,-17-18 16,0 0-16,-1 0 0,1-18 16,0-17-16,-1 35 15,-17-35 1,-17 17-16,-19 0 16,19 18-16,-1 0 15,18 18 1,18 0-16,-1-18 15,1 0-15,17 0 16,-17 0-16,-36 0 31,-17 0-15,17 0-16,-17 0 0,17 17 16,1-17-1</inkml:trace>
  <inkml:trace contextRef="#ctx0" brushRef="#br0" timeOffset="138630.47">26864 12947 0,'0'-18'15,"18"18"-15,-1 0 16,-34 18 15,-19 17-15,1 18-16,0 0 15,-18 0-15,-88 123 16,53-52-16,-142 123 16,124-106-16,-17 0 15,0-18-15,17-17 0,18 0 16,-54 71-16,89-107 16,1 36-16,34-88 15,36-18-15,-1-18 16,18-17-16,18-18 15</inkml:trace>
  <inkml:trace contextRef="#ctx0" brushRef="#br0" timeOffset="139027.51">26688 12929 0,'17'0'15,"1"-17"1,17-1 0,0 18-16,1-18 15,-1 18-15,0 0 0,36 0 16,-53 18-16,17 0 16,-35-1-16,17 1 0,-17 17 15,0 36 1,-17-36-16,-18 36 15,17-36-15,0 0 0,18 0 16</inkml:trace>
  <inkml:trace contextRef="#ctx0" brushRef="#br0" timeOffset="140122.44">24606 15064 0,'-17'-18'16,"17"0"-16,-18 18 16,0-17-16,1 17 15,-19 17-15,19 1 16,-1 17-16,-17 36 15,17-54-15,1 54 16,17-53-16,17 35 16,1-53-16,52 17 15,-52-34-15,35-19 16,-18 19 0,-17-1-16,0-35 15,-18 18-15,0 17 0,0 1 16,-18 34-1,18 1 1,18-1-16,17 19 16,-18-19-16,19-17 15,-19 18-15,1-18 0,17 0 16,-17-18-16,-18 1 16,18-1-1,-18 0-15,0 71 31,17 0-31,18 53 16,-17-53-16,0-18 16,-1 71-16,1-71 15,-18 1 1,0-19-16,-18-34 16,1-36-1,-1 0-15,18-53 16,0 53-16,0-53 15,18 53-15,35-17 16,-36 52-16,1 1 0,17 34 16,-17 1-1,-18-1-15,0 19 0,0-1 16,-18-17-16,1 17 16,-1-17-16,0-1 0,-17 1 15,17-18-15,18-18 16</inkml:trace>
  <inkml:trace contextRef="#ctx0" brushRef="#br0" timeOffset="140443.29">25171 15363 0,'0'0'0,"0"36"0,17 70 16,-17-71-1,0 35-15,18-52 16,-18 17-16,-18-52 15,18-36 1,-17 18 0,17-1-16,0-70 15,17 71-15,19-53 16,-1 70-16,18-17 16,-18 17-16,0 18 15,-17 18-15,-18 17 16,0 1-16,-53 16 15,35-34-15,-17 0 16,0-18-16,17 0 16,1-18-16,17 0 15,17 1-15</inkml:trace>
  <inkml:trace contextRef="#ctx0" brushRef="#br0" timeOffset="140649.84">25471 14940 0,'0'18'15,"0"52"1,0-34-16,17 52 16,-17-35-16,0 53 15,0-71-15,0 35 16,0-52-16,18 17 15,-18-17-15</inkml:trace>
  <inkml:trace contextRef="#ctx0" brushRef="#br0" timeOffset="140938.61">25594 15399 0,'35'0'0,"-70"0"0,88 0 16,-35 0-16,-1-18 15,19 0-15,-19 1 16,1-18 0,-18 17-16,0 0 15,-35 1-15,17 17 16,-17 17-16,17 1 16,0 35-1,18-18-15,18 0 16,-18 1-16,18-19 0,17 19 15,0-19-15,0 1 16,1-18-16,-1 18 0,0-18 0,1 0 16,-1 0-1,-18 0-15</inkml:trace>
  <inkml:trace contextRef="#ctx0" brushRef="#br0" timeOffset="144749.07">24924 11783 0,'0'0'0,"0"17"0,0 1 16,0 0-16,-18 17 15,0-17-15,-17-1 0,-18 1 16,-53 35-1,36-18-15,17-17 0,-18-1 16,-70 19-16,88-19 16,-88 1-16,88 0 15,-70-1-15,70-17 16,-18 0-16,71-17 16,-17 17-16,34-18 31</inkml:trace>
  <inkml:trace contextRef="#ctx0" brushRef="#br0" timeOffset="145008.77">24112 11853 0,'0'0'0,"-35"18"0,0 0 0,0-1 16,-18 1-16,17 17 16,-17-17-16,-35 35 15,53-36-15,17 1 16,1 0-16,34 17 16,1 0-16,17 0 0,71 18 15,-53-17-15,18-1 16,-19 0-16,1 1 0,0-1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1-26T22:49:22.08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4674 10107 0,'18'18'47,"17"-1"-32,-17-17-15,0 18 16,17 0-16,0 17 0,36 18 16,-54-36-16,54 36 15,-54-35-15,36 17 16,-35-17-16,0-18 15,-1 0-15,1 0 0,-36-18 32</inkml:trace>
  <inkml:trace contextRef="#ctx0" brushRef="#br0" timeOffset="278.29">5098 10089 0,'-36'36'0,"72"-72"0,-107 107 16,18-18-16,18-35 16,-36 34-16,36-34 15,17 17-15,-34 1 16,34-19-16,18 1 15,0 0 1,0-1 0,18-17-16,-1 0 15,1 0-15,-1 0 16</inkml:trace>
  <inkml:trace contextRef="#ctx0" brushRef="#br0" timeOffset="800.46">5415 9719 0,'-17'0'15,"-1"0"1,0 18 0,1-18-16,-1 17 0,0 1 15,1 0-15,-1-1 0,0 19 16,18-19-16,0 18 15,18 1-15,0-19 16,-1 1-16,36 0 16,-35-1-16,17-17 0,-17 18 15,17-18-15,-17 18 16,-1-18 0,1 0-16</inkml:trace>
  <inkml:trace contextRef="#ctx0" brushRef="#br0" timeOffset="995.98">5574 9772 0,'-18'0'0,"18"53"16,0 0-1,0-18-15,0 0 16,0 1-16,0-19 0,0 1 15,18 0-15,-18-1 0,35-17 16</inkml:trace>
  <inkml:trace contextRef="#ctx0" brushRef="#br0" timeOffset="1267.84">5715 9701 0,'0'18'16,"18"0"-16,-1-1 15,36 1-15,-18-18 16,1 18-16,-1-18 16,0 17-16,1 1 0,17 0 15,-53 17-15,0 0 16,0 0-16,-53 18 15,17-35-15,-34 17 16,34-17-16,1-1 16,18 1-16</inkml:trace>
  <inkml:trace contextRef="#ctx0" brushRef="#br0" timeOffset="1818.66">9931 10125 0,'0'0'0,"17"17"16,36 19 0,-17-1-16,34 18 15,-35-18-15,18 0 16,18 18-16,-36-35 16,36 17-1,-54-35-15,1 0 0</inkml:trace>
  <inkml:trace contextRef="#ctx0" brushRef="#br0" timeOffset="2008.37">10301 10160 0,'0'0'0,"-18"18"0,1-1 15,-18 1-15,-36 52 16,36-52-16,-36 53 15,54-54-15,-36 19 16,35-19-16,0 1 16</inkml:trace>
  <inkml:trace contextRef="#ctx0" brushRef="#br0" timeOffset="2312.93">10689 9701 0,'0'0'16,"-17"0"-16,-19 18 0,-17 0 15,36-1-15,-1 1 0,-17 35 16,35-35-16,0 34 16,0-34-16,17 0 15,1-1-15,17 1 16,18 17-16,-17-35 16,-19 18-16,36-18 15</inkml:trace>
  <inkml:trace contextRef="#ctx0" brushRef="#br0" timeOffset="2641.08">10866 9754 0,'17'0'31,"1"18"-16,-1-18-15,19 0 16,-36 18-16,17-18 0,1 0 16,-18 17-1,0 1-15,-18 17 16,18-17-16,-17-1 16,-1 1-16,18 0 15,0-1-15,18 1 16,-1-18-1,1 18-15,0-18 16,-1 0 0,1 0-1</inkml:trace>
  <inkml:trace contextRef="#ctx0" brushRef="#br0" timeOffset="2963.34">11095 9684 0,'-18'0'0,"36"0"16,17 17-1,-17-17-15,-1 0 0,36 18 16,-17-18-16,-19 18 15,19-18-15,-19 17 0,1 19 16,-1-19-16,-17 1 16,0 0-16,-35 17 15,18 0-15,-1-17 16,0-1-16,1-17 0,-19 18 0,19 0 16,-1-18-1,0 17-15,18 1 16,-17 0-16,-1-1 15</inkml:trace>
  <inkml:trace contextRef="#ctx0" brushRef="#br0" timeOffset="3842">15064 10072 0,'17'17'16,"19"1"-1,-1 0-15,35 17 16,-17-17-16,-35 17 16,17-17-16,0-1 0,1 1 15,-19-18-15,19 35 16</inkml:trace>
  <inkml:trace contextRef="#ctx0" brushRef="#br0" timeOffset="4019.99">15363 10089 0,'-52'53'16,"104"-106"-16,-122 142 0,35-54 15,-1 0-15,1 0 0,0 18 16,17-35-16,1 0 16</inkml:trace>
  <inkml:trace contextRef="#ctx0" brushRef="#br0" timeOffset="4287.83">15663 9578 0,'-17'0'16,"34"0"-16,-52 18 15,0 17-15,17-18 16,1 19-16,17-19 0,0 19 15,0 17 1,0-36-16,17 1 0,18 35 16,-17-36-16,0-17 15,35 36 1,-36-36-16,19 0 0</inkml:trace>
  <inkml:trace contextRef="#ctx0" brushRef="#br0" timeOffset="4609.5">15910 9648 0,'0'-17'16,"18"17"0,0 17-1,-18 19 1,0-19-16,0 1 0,0 17 15,-18-35-15,18 18 0,0 0 16,0-1 0,18 1-16,17 0 15,-18-18-15,1 0 16,17 17-16,-35 1 31,-53-18-15,18 17-16,-35-17 15,52 18-15,-17 0 16</inkml:trace>
  <inkml:trace contextRef="#ctx0" brushRef="#br0" timeOffset="4933.16">16051 9560 0,'0'18'16,"18"0"-16,17-1 16,1 1-1,-19-1-15,54 1 16,-36 0-16,0-1 0,1-17 15,-1 18-15,-17-18 16,-1 18-16,-17-1 0,0 1 16,-17 0-16,-19 17 15,1-17-15,-18 17 16,35-35-16,-17 17 16,35 1-16</inkml:trace>
  <inkml:trace contextRef="#ctx0" brushRef="#br0" timeOffset="5351.33">15981 9631 0,'0'0'0,"-18"0"0,1 0 16,-1 0-16,-35 0 15,35 0 1,-17 0-16,17 17 15,-17 1-15,18 0 0</inkml:trace>
  <inkml:trace contextRef="#ctx0" brushRef="#br0" timeOffset="65677.85">23601 15787 0,'0'0'0,"-18"0"15,1 0-15,-36 0 16,35 0-16,-35 17 15,35 19-15,-34 17 16,34 17-16,0-35 16,36 36-1,0-53-15,-1-1 16,1 1-16,17-18 0,36 0 16,-36-18-16,35-17 15,-52 0-15,0-1 16,-1 1-16,1 0 0,-18-18 15,0 0-15,-18 0 0,-17-70 16,0 52-16,0 1 16,-1-19-16,1 19 0,0-1 15,-1 18-15,1 36 0,18-1 16,-1 18-16,0 0 16,18 35-16,0-17 15,0 35-15,18 35 16,17-17-16,-17-18 0,17 70 15,0-70-15,36 53 16,-36-53-16,36 35 16,-36-70-16,0 17 15,1-18-15,-19 1 16,1 0-16,0-18 16,-1 17-16,1-17 0</inkml:trace>
  <inkml:trace contextRef="#ctx0" brushRef="#br0" timeOffset="66105.15">23901 15734 0,'0'35'16,"0"-17"-16,0 17 0,0 36 15,17-36 1,-17 0-16,36 36 0,-19-36 16,19-17-1,-1-1-15,0-34 16,0-1-16,1-35 16,-19 18-16,-17 0 15,0-1-15,0 1 0,-17-36 16,17 36-16,-36 18 15,19 17 1,-1 52-16,18-16 16,0-1-16,18 0 15,-18 18-15,35-18 0,-17 1 0,35 17 16,-18-36-16,35 1 16,-34-18-1,-1-18-15,-17 1 16,-18-19-1,0 19-15,-18 17 0</inkml:trace>
  <inkml:trace contextRef="#ctx0" brushRef="#br0" timeOffset="66301.17">24377 16069 0,'0'0'0,"0"18"0,18-18 16,-1 0-16,1-18 15,-18 0-15,0-17 16,0 0-16,-35-18 15,35 35-15,-18-35 16,18 36-16,18-19 16,-1 19-16,19 17 15,-19 0-15,18 0 16,1 0 0,-19 17-16</inkml:trace>
  <inkml:trace contextRef="#ctx0" brushRef="#br0" timeOffset="66455.56">24677 15857 0,'0'0'15,"17"36"-15,-17-1 0,18-17 16,17 17-16,-35-18 16,36 19-1,-36-19-15</inkml:trace>
  <inkml:trace contextRef="#ctx0" brushRef="#br0" timeOffset="66589.29">24747 15663 0,'0'0'0,"18"18"16,0 0-16</inkml:trace>
  <inkml:trace contextRef="#ctx0" brushRef="#br0" timeOffset="67184.37">25047 15769 0,'-53'35'15,"106"-70"-15,-123 106 0,34-18 16,19-18-16,17 0 16,0-17-16,17 17 0,19 0 0,-19-17 15,54 0-15,-36-18 16,18-18 0,-18 0-16,-17-35 15,-18 18-15,18 0 0,-18 0 16,-18 17-16,18-17 15,-18 17-15,-17-17 16,17 35-16,1 0 16,17 35-16,0-17 15,0 17-15,17 0 0,1-17 16,0 0-16,35 34 16,-36-34-16,1-18 15,17 18-15,-17-18 0,-1 0 16,1 0 15,-18 17-15,0 1-16,18 0 15,-1-36 17,-17-17-32,0-1 15,36-16-15,-19 16 16,19 1-16,-1 17 0,0-17 15,0 17-15,1 18 16,-1 0-16,0 18 16,-17 17-16,17 54 15,-17-54-15,-1 18 16,-17-18-16,18-35 16,0 18-16</inkml:trace>
  <inkml:trace contextRef="#ctx0" brushRef="#br0" timeOffset="67802.21">28452 15593 0,'-36'-18'0,"72"36"0,-89-53 16,35 35-16,0 0 16,-17 17-1,17 18-15,1 36 16,17-36-16,0 18 0,0 0 15,17-18-15,1 1 0,70 17 16,-52-36-16,69 1 16,-52-36-16,53 1 15,-71-19 1,18-17-16,-35 36 16,-18-19-16</inkml:trace>
  <inkml:trace contextRef="#ctx0" brushRef="#br0" timeOffset="68096.74">28769 15752 0,'0'0'16,"0"52"-16,0-16 0,35-19 15,-17 1-15,17 0 16,18-1-16,-18-17 0,36 0 16,-36 0-16,1-17 15,-19-1-15,-17-17 16,0-1-16,-17-16 15,-1 34-15,0-17 16,18 52 0,53 36-1,-35-18 1,17 1-16,0-1 0,-17-17 16,17-1-16,1 19 0,-1-36 15,0 17-15,-17-17 0,-1 0 16,19 0-1,-36-35-15</inkml:trace>
  <inkml:trace contextRef="#ctx0" brushRef="#br0" timeOffset="68304.29">29404 15205 0,'0'0'15,"18"88"-15,-18-18 0,17 54 16,1-36-16,-18-17 0,18-18 16,35 70-1,-36-88-15,1 18 16,-1-17-16,1-36 0,0 0 16</inkml:trace>
  <inkml:trace contextRef="#ctx0" brushRef="#br0" timeOffset="68481.84">29686 15699 0,'0'0'0,"36"17"0,-1-17 0,53 0 16,0-17-1,-35-1-15,-18 18 16,1-18-16,-19 1 15,-17-1-15,0 0 16</inkml:trace>
  <inkml:trace contextRef="#ctx0" brushRef="#br0" timeOffset="68636.27">29863 15487 0,'0'0'16,"17"88"-16,-17-35 0,18 0 0,0 18 15,-18-19-15,17-16 16,1 17-16,-1-18 0,1 18 16,0-36-16</inkml:trace>
  <inkml:trace contextRef="#ctx0" brushRef="#br0" timeOffset="68774.73">30198 15875 0,'0'71'16,"0"-142"-16,17 159 0,1-70 0,-18-1 15,18 1-15</inkml:trace>
  <inkml:trace contextRef="#ctx0" brushRef="#br0" timeOffset="68940.88">30268 15434 0,'-17'0'16,"34"0"-16,1 0 16,0 0-16,-1 18 15,1-18-15</inkml:trace>
  <inkml:trace contextRef="#ctx0" brushRef="#br0" timeOffset="69449.53">30427 15857 0,'0'0'16,"18"89"-16,-1-54 0,19 18 16,-1-36-16,-17 1 15,17-18-15,-18 0 0,1 0 16,0-18-16,-1-17 15,1 0-15,-36-18 16,18 35-16,-17-35 16,17 36-16,17 17 15,1 0 1,0 0-16,17 17 16,-17-17-16,17 18 0,35-18 15,-52 0-15,0 0 16,-1 0-16,-17 18 0,-17-1 15,-19 36 1,1-18-16,18-17 16,-1 53-16,0-54 15,18 1-15,18 0 0,35-1 16,-18-17-16,18-17 16,0-1-16,-18 0 0,0-17 15,18-18-15,-35 18 16,0-18-1,-36 35-15,0 18 16,1 0-16,-1 36 16,36-1-1,-1-18-15,1 1 16,0 0-16,17-1 0,-17-17 16,17 0-16,0 0 0,18 0 15,-18 0-15</inkml:trace>
  <inkml:trace contextRef="#ctx0" brushRef="#br0" timeOffset="69609.96">31274 15857 0,'35'0'16,"0"18"-16,1-18 16,-1 0-16,0 0 0,53-18 15,-52 1-15,17-1 16,-18 0-16,-18 1 0,1-1 15,-36 1 1</inkml:trace>
  <inkml:trace contextRef="#ctx0" brushRef="#br0" timeOffset="69798.47">31574 15558 0,'0'88'15,"0"-176"-15,0 229 16,-18-88-16,18-18 0,0 18 16,0 0-16,0 0 0,0-18 15,0 0-15,0 18 16,18-18-16</inkml:trace>
  <inkml:trace contextRef="#ctx0" brushRef="#br0" timeOffset="70070.46">31838 16016 0,'-17'53'16,"34"-106"-16,-34 124 0,52-36 15,-18-17-15,54-1 16,-36-17-16,36-35 15,-18 17-15,-36-17 16,19 0-16,-19 17 16,-17-52-16,0 34 15,-53-17-15,18 36 16,-18 17-16,18 0 16,17 35-1,1-17-15,17-1 0</inkml:trace>
  <inkml:trace contextRef="#ctx0" brushRef="#br0" timeOffset="70309.09">32297 16069 0,'17'18'15,"-17"-36"-15,18 0 16,0-17-16,-1 17 0,1-17 15,17-18 1,-17 18-16,35 0 16,-36 17-16,1 18 0,70-18 15,-52 54 1,-1-1 0,0-17-1</inkml:trace>
  <inkml:trace contextRef="#ctx0" brushRef="#br0" timeOffset="70432.71">32949 15946 0,'36'0'15,"-72"0"-15,72 17 16,-54-17 0,0 18-1</inkml:trace>
  <inkml:trace contextRef="#ctx0" brushRef="#br0" timeOffset="70836.06">32085 15893 0,'-35'0'16,"17"17"-16,-17 1 0,-18 17 16,18-17-16,17-1 15,0 1-15,1 0 16,17-1-16</inkml:trace>
  <inkml:trace contextRef="#ctx0" brushRef="#br0" timeOffset="95918.54">19950 15575 0,'-18'0'0,"0"0"16,18-17-16,-35 17 16,0 0-1,-1 17 1,19 1-16,-18-1 0,17 1 16,0 17-16,1 36 15,-1-18-15,18 0 0,0 0 16,35 35-16,-17-71 15,17 19-15,-17-19 16,17 1-16,18-18 0,18-18 16,-36 1-16,0-19 15,0 1-15,1-18 0,-1-35 16,-35 35-16,-35-53 16,17 53-16,-17-17 15,0 52-15,17 18 16,0 0-16,1 36 15,17-1-15,17 18 16,1 0-16,52 35 16,-17-35-16,71 17 15,-71-17-15,0-18 16,0 1-16,17 17 16</inkml:trace>
  <inkml:trace contextRef="#ctx0" brushRef="#br0" timeOffset="-157637.44">18697 17251 0,'18'88'15,"-36"-176"-15,54 229 0,-19-70 0,1-1 16,-1 1-16,1-1 16,0-17-16,35 35 15,-36-70-15,-17 0 16,0-36-16,-35-53 16,17 1-16,-52-54 15,35 54 1,-18-71-16,35 88 15,0-18-15,18 1 16,18 52-16,17 0 0,-17 18 16,70 18-16,-17 53 15,-36-36 1,18 71-16,-36-53 16,1 35-16,-18-53 15,-18 36-15,18-36 16,0 0-16,0-17 15,53-1-15,-35-17 16,53 36 0,-36-36-16,-18 35 15,1-17-15,0-1 0,-54 36 16,19-35-16,-71 35 16,52-36-16,-52 1 15,53-18-15,-18 0 16,35 0-16,1 0 15,17-18-15,17 1 16</inkml:trace>
  <inkml:trace contextRef="#ctx0" brushRef="#br0" timeOffset="-157184.93">19350 17427 0,'0'0'0,"0"36"16,18 16-16,-1-16 0,1 17 15,17 70-15,0-88 16,1 54-16,-19-72 16,-17 1-16,18-1 15,-36-17 1,-17-52-16,17 16 15,-17-87-15,35 52 16,-18-87-16,18 87 16,0 18-16,53-18 15,-35 71-15,0 0 16,17 0-16,0 36 16,-17-1-16,-18 18 0,0 18 15,-18-19-15,-17 37 16,17-54-16,-35 18 15,18-36-15,17-17 16,18 18 0,18-18-16,0 0 15,17 0-15,18 0 16,-18 0-16,18 0 0,18 0 16,-36 0-16,0 18 15</inkml:trace>
  <inkml:trace contextRef="#ctx0" brushRef="#br0" timeOffset="-156748.27">19985 17709 0,'0'0'0,"0"36"16,-18 34-16,18-52 15,0 17 1,0-17-16,-17-36 16,17 1-16,-18-19 15,18-34-15,0 17 16,0-71-16,0 71 16,0 18-16,0 0 0,0 0 15,18 35 1,17 35-16,-35-17 15,18 34-15,34 37 16,-34-54-16,0 18 0,17-18 16,18 36-1,-35-54-15,17 1 0,0-18 16,-17-18-16,17-17 16,-35 0-16,0-1 15,-18-69-15,1 52 16,-1 0-16,-17 18 15,17-1-15,1 1 0,-1 17 16,0 1-16,1 17 16</inkml:trace>
  <inkml:trace contextRef="#ctx0" brushRef="#br0" timeOffset="-156335.95">20549 17727 0,'0'71'16,"0"17"-1,0-35-15,18-36 0,-18 19 16,18-36-16,-18-18 16,0-17-1,0-53-15,0 35 16,0-18-16,0 1 15,0-1-15,17-70 16,-17 88-16,18 18 16,0 35-16,17 35 15,-18 0-15,19 18 16,17 53-16,-18-35 0,35 52 16,-34-70-1,-1-18-15,53 0 16,-35-35-16,-18 0 0,1-17 15,-1-36-15,-17 0 16,-18 0-16,-18-88 16,-53-71-1,1 36 1,35 105-16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1-26T22:58:17.80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25188 2716 0,'0'18'47,"-17"35"-47,17 0 15,-18 53-15,0-53 16,1 0-16,-1 88 16,1-88-16,-1 70 15,18-70-15,0 0 16,0 35-16,0-70 16,-18 35-16,18-36 15,0 1-15,-17-18 16,-1 18-16,0-18 0</inkml:trace>
  <inkml:trace contextRef="#ctx0" brushRef="#br0" timeOffset="206.08">24836 3545 0,'35'53'15,"-70"-106"-15,87 142 0,-16-36 16,-19-36-16,36 18 15,-17-17-15,34-18 16,-35 0-16,54 0 16,-54-18-1,0 1-15,36-36 16,-54 35-16,19-17 16</inkml:trace>
  <inkml:trace contextRef="#ctx0" brushRef="#br0" timeOffset="797.55">24465 1552 0,'0'0'16,"0"18"-16,18 0 0,-1 70 16,-17-53-16,18 71 15,-18-53 1,18 53-16,-18-54 15,0-16-15,17 34 16,1-52-16,0-18 16,-1 0-16,-17-18 15</inkml:trace>
  <inkml:trace contextRef="#ctx0" brushRef="#br0" timeOffset="1079.45">24730 1640 0,'35'-17'15,"-70"34"-15,88-34 0,0 34 16,-36 1-16,18 0 0,-17 35 16,0-18-16,-18-17 15,0 17-15,-18 0 16,0-17-16,1 35 15,-1-36-15,1 1 16,17 0-16,0-1 16,17-17-1,1 18-15,17-18 0,18 0 16,-18 0-16,-17 0 16</inkml:trace>
  <inkml:trace contextRef="#ctx0" brushRef="#br0" timeOffset="1541.08">25400 1640 0,'-35'-17'15,"-1"17"-15,1 0 16,18 17-1,17 1-15,-18 0 0,18 17 16,18-17-16,-1 17 16,1 0-16,-1 0 0,1 1 15,17-19-15,-17 19 0,35 34 16,-35-52-16,-1 17 16,-17-17-16,-17-1 15,-1-17-15,-17 18 16,-1-18-16,1 0 15,-18-18 1,18 18-16,17-17 0,18-1 16,18 0-16,35-17 15,17-35 1,-34 52-16,17-35 16,-36 18-16,1-18 15,-18 35-15,0 1 16,-18-1-16,-35-17 15,18 35-15,-18-18 16,35 18-16,1 18 16</inkml:trace>
  <inkml:trace contextRef="#ctx0" brushRef="#br0" timeOffset="1944.42">25753 1693 0,'0'-17'16,"17"17"-1,1 0 1,17 35 0,-17 0-16,0 36 15,-18-18 1,17-18-16,-17 36 15,0-54-15,18 1 16,-18-1-16,0-34 31,-18-36-31,18 35 16</inkml:trace>
  <inkml:trace contextRef="#ctx0" brushRef="#br0" timeOffset="2174.54">25823 1711 0,'0'0'16,"0"-35"-16,0 17 15,18 0-15,0 1 16,-1 17-16,19-18 0,-1 18 16,0-17-16,18 17 0,35 35 15,-35-18-15,-35 19 16,35 34-16,-36-17 16,-17 0-16,0 35 15,-17-52-15,-19-1 0,-17 18 16,18-36-16,-53 19 15,53-36 1,-53 0-16,52 0 16,-52-18-16,70 18 15</inkml:trace>
  <inkml:trace contextRef="#ctx0" brushRef="#br0" timeOffset="15398.99">19509 670 0,'0'-35'16,"-18"17"-16,0 1 15,1 17 1,-1 17-16,0 19 16,1-1-16,-18 88 15,17-52-15,0 105 16,18-70-16,-17 88 16,34-88-16,-17 0 15,18-18-15,0-17 0,52 70 16,-35-106-16,36 36 15,-36-36-15,36-35 16</inkml:trace>
  <inkml:trace contextRef="#ctx0" brushRef="#br0" timeOffset="15795.29">19791 1623 0,'35'0'15,"-70"0"-15,88-18 0,-18 18 0,0-17 16,36-36 0,-36 35-16,0-17 0,-17 17 15,0-17-15,-1 17 0,-17 0 16,0-17-16,-17 0 15,-1 0-15,0 17 0,-52-17 16,35 17-16,-54 18 16,54 0-1,0 18-15,-18 35 16,35-36-16,18 36 0,0-18 16,18 18-16,0-17 0,17 17 15,35 0-15,-34-18 16,70 18-16,-71-53 15,53 17 1,-53-17-16,36-17 16,-54-1-16,-17 0 15</inkml:trace>
  <inkml:trace contextRef="#ctx0" brushRef="#br0" timeOffset="16200.34">20285 1482 0,'0'0'0,"17"53"15,-17 35-15,18-53 16,0 18-16,-1-35 16,1-1-16,-18-34 15,18-54 1,-18 36-16,0-53 16,0 52-16,17 1 15,-17-18-15,0 71 16,18 35-1,-18-18 1,17 0-16,1 1 16,-18-19-16,18 1 15,-1-18-15,1-18 16,0 1-16,-1-19 16,1 1-16,17-18 15,-17 35-15,17-17 16,-17 35-16,-1 35 15,-17-17-15,18 17 16,-18 36 0,18-36-16,-18-17 0,0-1 15,17 1-15,1 0 0,0-1 16</inkml:trace>
  <inkml:trace contextRef="#ctx0" brushRef="#br0" timeOffset="16550.29">20708 758 0,'0'0'16,"35"53"-16,-17 0 15,17 0-15,18 88 16,-18-70-16,-17-1 0,-18 19 15,18 52-15,-18-88 16,0 0-16,0 0 16,0-36-16,0-34 15,35-19 1,-17 19-16,-1-1 16,1 18-16,17 0 0,0 0 15,-17 18-15,0-1 0,-1 19 16,1 16-1,-18-34-15,-18 17 16,1-17-16,-36 0 16,35-18-16,1 0 15,-1 0-15</inkml:trace>
  <inkml:trace contextRef="#ctx0" brushRef="#br0" timeOffset="16850.59">21237 1623 0,'0'0'16,"18"0"-16,0-18 0,-1-17 15,1 0 1,-1 17-16,1 0 0,-18-17 16,0 17-16,-18 1 15,18-1-15,-17 18 16,-18 0-16,17 18 0,18-1 15,-18 19-15,18-1 0,18 36 16,17-36-16,-17-18 16,17 1-16,18 0 0,18 17 15,-19-35-15,19-18 16,-53 1-16,-1-1 16,-17-17-1</inkml:trace>
  <inkml:trace contextRef="#ctx0" brushRef="#br0" timeOffset="17466.66">21978 1393 0,'0'0'15,"-35"0"-15,0 0 0,17 0 0,-17 18 16,-18 35-16,35-35 16,-35 52-16,53-34 15,-18 16-15,36-34 16,0 0-16,-1-18 15,54 0-15,0-36 16,-36 1-16,-18 0 16,19-53-16,-19 52 15,-17-17-15,-17-52 16,-19 34-16,-34-70 16,35 70-16,-36-52 15,36 88-15,17 17 16,0 0-16,18 36 15,18 70-15,17-17 16,-17-1-16,17 19 16,54 52-16,-54-88 15,0-1-15,53 54 16,0-35-16,-52-53 16,-1-1-16,-17 1 0</inkml:trace>
  <inkml:trace contextRef="#ctx0" brushRef="#br0" timeOffset="17851.2">22260 1376 0,'0'0'16,"-35"70"-16,17-34 0,18-1 15,0 0-15,0 1 0,53 16 16,-17-52-16,-1 18 15,0-18-15,0-18 0,54-34 16,-72 16-16,36-52 16,-53 35-1,0-17-15,-53-72 16,36 37-16,-19 16 0,-17 19 16,18-1-16,0 18 15,0 18-15,17 0 0,-17 35 16,17 0-16,0 0 15,18 35-15,0 0 0,18 107 16,0-72-16,52 89 16,-35-89-16,1 1 15,17-1-15,-18-17 0,53 36 16,-35-54-16,0 18 16,-18-53-16,-17-18 15</inkml:trace>
  <inkml:trace contextRef="#ctx0" brushRef="#br0" timeOffset="17963.48">22737 1499 0,'52'53'0,"-104"-106"0,122 142 16,-52-72-16,35 18 16</inkml:trace>
  <inkml:trace contextRef="#ctx0" brushRef="#br0" timeOffset="18084.3">22807 1147 0,'18'0'0</inkml:trace>
  <inkml:trace contextRef="#ctx0" brushRef="#br0" timeOffset="18697.64">23001 1711 0,'0'-18'16,"0"-17"-16,0 17 15,0-17-15,0-53 16,0 53-16,35-18 15,-35 35-15,18 0 16,0 36-16,-18 53 16,0-36-16,17 18 15,-17-18 1,36-17-16,-19-18 16,1 0-16,17-35 15,-17-1-15,-1 19 16,1-19-16,-18 1 0,18 17 0,-1-17 15,-17 0 1,0 17-16,-17 1 16,-1 17-16,0 0 0,1 17 15,-1 1 1,18 35-16,18-36 16,17 19-16,0-36 15,1 17 1,-1 1-16,0-18 15,-17 0-15,-1 0 16,-17 18-16,18 17 16,0-17-16,-18 70 15,17-35-15,-17 17 0,18-17 16,-18 53-16,18-53 16,-18-18-16,0 18 15,0-35-15,-18-1 0,0-17 16,-17 18-16,-18-36 15,0 1-15,18-1 0,0 0 16,-18 1-16,-35-54 16,52 54-16,19-19 15,-19-17-15,36 36 16,18-1 0</inkml:trace>
  <inkml:trace contextRef="#ctx0" brushRef="#br0" timeOffset="19287.49">23495 494 0,'0'0'16,"0"18"15,18-18-15,-1 0-16,1 35 15,0-18-15,-1 1 16,18 35-16,18 53 16,-17-36-16,-1 1 0,0 17 15,1 0-15,-1 1 16,-18 16-16,1 89 0,-18-123 16,-18 88-1,1-106-15,-1 35 16,1-53-16,17 0 15,0-17-15,-18 0 16,18-1-16,0-34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1-26T23:08:48.73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2117 14270 0,'0'-18'16,"0"36"15,17 70-31,1-35 16,0 18-16,-1 17 15,1 0-15,0 18 0,-1 105 16,-17-105-16,18-35 16,-1-18-16,1 0 15,-18-36-15,0-34 16,0-1-16,0-35 0,0 0 15,-18-70 1,1 52-16,17-70 16,-18 53-16,18-71 15,0 89-15,0 34 0,18 1 16,-1 35-16,1 53 16,0 0-16,-1 0 15,1 0-15,-18 0 16,18 17-16,17 1 15,-17-54-15,17 1 16,-18-18-16,-17-18 0,18 1 16,0-54-1,-18 36-15,17-18 0,-17 18 16,18-18-16,0 0 0,-1 0 16,1 53-16,0 0 15,-1 18-15,18 34 16,-17 54-16,0-53 15,-1 0-15,1 0 16,0 0-16,17 35 16,-17-53-16,17 36 15,-17-53-15</inkml:trace>
  <inkml:trace contextRef="#ctx0" brushRef="#br0" timeOffset="546.72">3069 14817 0,'-35'0'16,"70"0"-16,-88 0 0,0 35 16,53 0-16,-17 1 0,17 34 15,17-35-15,19 1 16,-19-19-16,19 1 15,16-18 1,-34 0-16,17-35 16,-17-1-16,-18-17 15,-35-17-15,17 52 16,0-17-16,-17 17 16,18 1-16,-1 17 15,18 17-15,18 19 16,-1-19-16,1 19 15,-1-19-15,19 1 0,17 35 16,-18-53-16,-17 17 16,-1-17-16,1 18 0,-36-36 31,18 1-31,-17-1 16,17 0-16,17 1 0,-17-1 15,18 1-15,-18-1 0,17 18 16,1-18-16,0 18 15,-1 0 1,1 0-16,-18 18 16,18 0-16,-18-1 15,0 1-15,17 17 16,-17-17-16,18 17 16,-18-17-16,18-1 15,-18 1-15</inkml:trace>
  <inkml:trace contextRef="#ctx0" brushRef="#br0" timeOffset="1190.35">3951 14834 0,'-18'-17'16,"1"17"-16,-1 0 15,36 0 16,35 0-15,0 0-16,0 0 16,17-18-16,1 18 0,-18-18 15,17 18-15,1-17 0,52 17 16,-70-18-16,-18 18 16,1 0-16,-1-18 15,-53 18-15,-35-17 16</inkml:trace>
  <inkml:trace contextRef="#ctx0" brushRef="#br0" timeOffset="1428.42">4463 14587 0,'0'0'15,"53"0"-15,-18 0 0,0 0 16,0 18-16,18-18 0,36 35 15,-72-17-15,36 35 16,-35-18-16,-18 18 16,-18-18-16,-35 18 15,18-35 1,0 0-16,17-1 0,-53 18 16,54-35-16,-1 0 15,18-17-15</inkml:trace>
  <inkml:trace contextRef="#ctx0" brushRef="#br0" timeOffset="2045.53">5398 14340 0,'-18'-17'0,"36"34"15,-54-34-15,36 34 0,0 19 16,0 70 0,18-36-16,0 1 0,-1-18 15,1-1-15,-1 1 0,19 36 16,-1-72-16,0 1 15,1-18-15,-19 0 16,18-53 0,-35 35-16,18-17 0,-18-53 15,0 70-15,0-17 16,18 53 0,-1 34-16,19-16 15,17 17-15,-18-18 16,-18-17-1,36-18-15,-17 17 0,-1-17 16,0-17-16,-17-1 0,17-53 16,-35 18-16,0 18 15,-17-18-15,-1-17 0,-35-36 16,35 53-16,-35-18 16,36 54-16,-19 17 15</inkml:trace>
  <inkml:trace contextRef="#ctx0" brushRef="#br0" timeOffset="2375.16">6297 14640 0,'-35'0'0,"70"0"0,-88 0 15,36 18-15,-1 17 0,36 18 16,-18-18-16,35-17 16,18 35-16,-18-35 15,36-1 1,-36-17-16,0-17 0,18-19 16,-53 19-16,0-54 15,-18 36-15,-17-18 16,0 35-16,-36-17 15,36 17-15,-18 18 16,35 0 0,18 18-16,0 0 15</inkml:trace>
  <inkml:trace contextRef="#ctx0" brushRef="#br0" timeOffset="2830.13">6668 14693 0,'0'0'15,"-18"53"-15,18-18 16,18 1-16,-18-19 16,17 1-16,1 0 0,-18-1 15,0-34-15,0-1 16,0 0-16,0-35 15,0 18-15,17 0 16,-17 0-16,18-1 0,0 1 16,-1 35-16,1 0 15,0 0-15,-1 35 16,-17 1-16,18-1 16,-18-18-16,0 1 0,18 0 15,-18-1-15,0 1 0,17-36 31,-17-17-31,18 17 16,-1 1-16,1-1 16,0-17-16,-1 17 0,19 1 15,-19 17-15,-17 17 16,18 1-16,-18 0 16,0-1-16,18 36 15,-18-35-15,17-1 16,1 1-16,17-18 15</inkml:trace>
  <inkml:trace contextRef="#ctx0" brushRef="#br0" timeOffset="3287.6">7285 14605 0,'-18'-18'15,"36"36"-15,-53-36 0,17 18 16,0 0-16,1 18 15,-1 17-15,18 1 16,0-19-16,18 1 0,-1 17 16,1-35-1,0 18-15,17-18 16,-17 0-16,-18-18 16,0 0-16,17 1 15,-17-1-15,0 1 0,0-19 16,0 19-16,0 34 31,18 36-15,-1 0-16,1-35 15,17 35-15,-17-53 16,0 17 0,-18-34-16,17-1 15,-17 0-15,18-52 16,0 35-16,-1-18 15,1 17-15,17 19 16,-17 17-16,-1 0 16,-17 17-16,18 1 0,0 53 15,-18-36-15,17 18 16,-17-36-16,0 19 16,18-19-16</inkml:trace>
  <inkml:trace contextRef="#ctx0" brushRef="#br0" timeOffset="4082.27">9560 14517 0,'0'0'16,"-17"-35"-16,-1 17 16,0 0-16,1 18 15,-1 18-15,18 0 16,-18 17-16,18 0 0,0 53 16,0-52-16,18-1 15,0 0-15,-1-17 0,1-1 16,53 1-1,-36-36-15,-18 1 0,19-1 16,-19 0-16,1-17 0,0 0 16,-18-18-16,0 18 0,0-1 15,0 19-15,-18-18 0,0 35 16,18-18-16,-17 18 16,17 18-16,-18-1 15,36 1-15,17 17 16,-17-17-16,52-1 15,-34-17-15,52 0 16,-53 0-16,36 0 16,-54 18-16,18 17 15,-35 1-15,-35-1 16,18-18-16,-72 1 16,54-18-16,-71 0 15,71 0-15,17 0 16,1-18-16,17 1 15,17-1 1</inkml:trace>
  <inkml:trace contextRef="#ctx0" brushRef="#br0" timeOffset="4561.12">11553 13952 0,'0'0'0,"18"53"0,0 0 16,-1 0-16,19 88 15,-19-88-15,19 88 16,-19-88-16,-17 0 0,36 35 16,-36-70-16,35 0 15,-35-36 1</inkml:trace>
  <inkml:trace contextRef="#ctx0" brushRef="#br0" timeOffset="4798.69">11959 14058 0,'0'0'15,"-70"53"-15,34-18 0,-52 18 16,53-35-16,0 0 15,-1-1-15,1 1 0,17 17 16,18-17 0,71 17-16,-36-17 15,1-1-15,69 19 16,-52-36-16,0 17 0,-18 1 16,1-18-16,17 0 15</inkml:trace>
  <inkml:trace contextRef="#ctx0" brushRef="#br0" timeOffset="4927.53">12171 14376 0,'0'0'0,"17"17"0,1 19 16,0-19 0,17 36-16,-17-35 15,-1-18-15,1 17 16</inkml:trace>
  <inkml:trace contextRef="#ctx0" brushRef="#br0" timeOffset="5360.59">12418 14393 0,'0'-17'15,"-18"17"-15,18-18 16,0 0-16,18 18 16,-1 0-16,1 0 0,17 0 15,1 18 1,-19 0-16,1-18 0,17 35 16,-35-17-16,18 35 15,-18-36 1,17 1-16,-17 17 15,0-17-15,18-18 0,0 0 16,-1 0-16</inkml:trace>
  <inkml:trace contextRef="#ctx0" brushRef="#br0" timeOffset="5722.61">12806 14411 0,'0'0'16,"-35"0"-16,17 18 0,0-1 0,-17 19 15,35-19 1,0 1-16,0-1 0,0 1 16,18 0-16,-1-1 0,19 1 15,-19-18-15,18-18 16,-17 1-16,0-1 16,-18-17-16,0 17 0,0 1 15,0-19-15,-18 1 16,18 17-16,0 36 15,18 70 1,-1-35-16,19 53 16,-19-36-1,-17-17-15,0 18 0,0-18 16,0-18-16,-35 53 16,17-52-16,-52-1 15,52-17-15,-52-18 16,34-18-16,19-17 15,-19-1-15,1 1 0,0 0 16,-36-106-16</inkml:trace>
  <inkml:trace contextRef="#ctx0" brushRef="#br0" timeOffset="5850.45">12118 14058 0,'18'0'31</inkml:trace>
  <inkml:trace contextRef="#ctx0" brushRef="#br0" timeOffset="6340.23">13458 14411 0,'18'0'16,"53"0"-1,-18 0-15,0 18 0,17-18 16,1 0-16,-18 0 0,88 0 16,-88 0-16,52 0 15,-52 0 1,0 0-16,-35 0 15,0-18-15,-18 0 16</inkml:trace>
  <inkml:trace contextRef="#ctx0" brushRef="#br0" timeOffset="6583.92">14041 14305 0,'0'0'0,"17"0"0,18 0 16,1 0-16,-1 0 0,71 0 16,-53 18-16,35 17 15,-53-17-15,-17 35 16,-18-36 0,-18 19-16,-17-19 0,17 18 0,-17-17 15,-18 0-15,18-1 16,0 1-16,-1 0 0,1-1 15,0 1-15,17-18 0</inkml:trace>
  <inkml:trace contextRef="#ctx0" brushRef="#br0" timeOffset="7265.96">14746 13935 0,'0'-18'16,"0"36"-16,0-54 15,53 36-15,-35-17 16,70 17-1,-53 0-15,0 0 0,36 35 16,-18 0 0,-53-17-16,0 0 0,0 17 15,-53 0-15,35-17 16,-17-1-16,0 1 0,-18 17 16,0 1-1,53-19-15,18 19 16,-1-36-1,19 17-15,-19 1 0,-17 0 16,18-1-16,-1 1 16,1-1-16,-18 1 0,0 0 15,-18-1 1</inkml:trace>
  <inkml:trace contextRef="#ctx0" brushRef="#br0" timeOffset="7395.34">15046 14640 0</inkml:trace>
  <inkml:trace contextRef="#ctx0" brushRef="#br0" timeOffset="11345.54">12383 14464 0,'17'-18'15,"-17"1"16,18 17-15,-18 17 47,0 1-48,0 0-15,0 34 16,0-34-16,17 17 15,-17-17-15,0 0 16</inkml:trace>
  <inkml:trace contextRef="#ctx0" brushRef="#br0" timeOffset="25226.17">6244 12188 0,'-17'0'16,"-1"0"-1,36 0 1,-1 18-1,1 0 1,-1-1-16,-17 1 0,36 17 16,-1-17-16,-17-18 15,-1 0-15,19 0 16,-19-18-16,18 1 0,1-19 16,-19 1-16,1-18 15,-18 18-15,-18 17 16,-17-52-16,17 52 15,-70-35 1,53 36-16,-53 17 16,35 0-16,0 35 0,-18 35 15,36 19 1,35-37-16,0 1 16,18 0-16,52 36 15,-34-54-15,17 0 0,-1 0 16,1-17-16,53 17 15,-35-35-15,-36 18 0,18-18 16,-35 0-16,-1-18 16</inkml:trace>
  <inkml:trace contextRef="#ctx0" brushRef="#br0" timeOffset="25943.81">6862 12259 0,'-18'0'16,"36"0"0,-1 0-1,1-18-15,-1 1 0,19 17 16,-1-18-16,-17 0 15,-1 18-15,-17-17 0,-17 17 16,-1 0 0,0 17-16,-17 1 15,17 0-15,-34 17 16,34-17-16,-17 17 16,35 0-16,0-17 15,17 17-15,19-35 16,34 18-1,-35-1-15,-17-17 0,17 18 16,1 0-16,-19-1 0,-17 1 16,18 17-16,-36 1 15,18-19-15,-35 1 0,0-1 16,-18-17 0,17 18-16,19-18 15,-18 0-15,17-18 16</inkml:trace>
  <inkml:trace contextRef="#ctx0" brushRef="#br0" timeOffset="26400.01">7214 12224 0,'18'0'32,"17"0"-17,-17 0-15,0 17 16,17 1-16,-18 35 15,-17-35-15,0 17 16,-17-17-16,17 17 16,-18-18-16,1 1 0,17 0 15,0-1-15,0 1 16,35-18 0,-35 18-16,17-18 15,1 17-15,0-17 0,-1 18 16,-17 0-16,-17-1 15,-1 1-15,-17-1 16,17-17-16,-17 18 0,0-18 16,-36 18-16,53-18 15,-17 0-15,17 0 16</inkml:trace>
  <inkml:trace contextRef="#ctx0" brushRef="#br0" timeOffset="26889.17">7761 12224 0,'-35'0'0,"70"0"0,-88 0 16,36 0-16,-54 17 15,36 1-15,-18 17 16,35-17-16,1 17 16,17 18-16,0-18 15,17-17-15,18-18 16,-17 18-16,53-36 15,-36 18-15,0-18 0,0 1 16,-17-1-16,0-35 16,-18 36-16,0-1 15,0 0-15,-18 1 0,0-19 16,1 36-16,-1 0 16,1 0-1,17 18-15,0 17 0,0-17 16,0 17-16,0 18 15,17-18-15,18 18 16,-17-17-16,0-19 0,17 19 16,-17-1-1,-1-35-15,-17 17 0,18-17 16</inkml:trace>
  <inkml:trace contextRef="#ctx0" brushRef="#br0" timeOffset="27088.2">8026 12259 0,'0'71'16,"0"-18"-16,0 17 15,0-35 1,0 54-16,17-54 15,-17-18-15,18 19 0,-18-1 16</inkml:trace>
  <inkml:trace contextRef="#ctx0" brushRef="#br0" timeOffset="30398.76">6279 13300 0,'0'17'32,"18"1"-17,0 0-15,-1-18 16,19 17-16,-19-17 0,19 0 0,-19-17 16,54-1-1,-54 0-15,1-17 0,0 17 16,-1-17-16,1-18 15,-18 18-15,-35-18 16,17 18-16,-17 17 16,-1 1-16,1-1 0,-53 0 15,53 18-15,-18 18 0,-18 17 16,36-17 0,17 17-16,1 18 15,-1-18-15,18 1 0,18-1 0,17 18 16,36 17-16,-36-34 15,18-1-15,-18-18 16,71 36-16,-71-53 16,18 18-16,35 0 15,-70-18-15,17 0 0,-17 0 16,-1 0-16,1-18 16</inkml:trace>
  <inkml:trace contextRef="#ctx0" brushRef="#br0" timeOffset="31121.12">6897 13476 0,'17'18'16,"-17"17"-1,0-17-15,0 17 16,0-17-16,0-1 15,0 1-15,0 0 0,0-36 32,0 0-32,0-35 15,0 18-15,0 17 0,18-17 16,-18 0 0,18 17-16,-1 18 15,1 0-15,-18 18 16,18-1-16,-1 19 15,-17-19-15,0 1 0,18 0 16,-18-1 0,18-17-16,-1-17 15,1-19 1,-18 19-16,17-1 16,1 0-16,0 1 15,-1 17-15,-17 17 16,18 1-16,-18 0 15,0 35-15,0-36 16,18 1-16,-1 17 16,-17-17-16,18 0 0,0-18 15</inkml:trace>
  <inkml:trace contextRef="#ctx0" brushRef="#br0" timeOffset="31683.31">7391 13476 0,'-36'0'16,"72"0"-16,-72-18 0,19 18 16,-1 0-16,1 18 15,17 0-15,-18-1 0,18 1 16,0 0-16,18 17 15,-18-17-15,17-1 0,1 1 16,17-18-16,-17 18 16,17-36-16,-17 18 15,-1-18-15,-17 1 16,18-19-16,-18 19 16,-18-1-16,18 0 15,-17 1-15,-1-1 16,18 36-1,0-1-15,18 1 16,-1 0 0,1-1-16,-18 1 15,18 0-15,-1-18 0,1 17 16,-1-34 15,-17-19-15,18 19-16,0-1 0,-18 0 15,17 1-15,1-19 16,0 36-16,-1 0 16,1 18-16,-18 0 0,18-1 15,-1-17-15,-17 18 0,18 0 16,-1-18-16,1 17 16,-18 1-16,18 0 15,-18-1-15,-18-17 0,18 18 16</inkml:trace>
  <inkml:trace contextRef="#ctx0" brushRef="#br0" timeOffset="37327.85">11113 12859 0,'0'17'15,"0"1"1,35-18-1,18 0-15,-36 0 16,1 0-16,35-18 16,-35 1-16,-1-1 15,1 0-15,-18 1 0,17-18 0,-17 17 16,0-53 0,-17 36-16,-1 17 15,1-17-15,-19 18 0,-17-19 16,18 36-16,-35 18 15,34 0-15,1 34 16,17 1-16,18-17 16,0 17-16,0-18 0,36 35 15,-1-34-15,35 34 16,-34-52-16,17 0 16,-18-1-16,35-17 15,-34 0-15,34 0 16,-52 0-16,0 0 0,-18-17 15</inkml:trace>
  <inkml:trace contextRef="#ctx0" brushRef="#br0" timeOffset="37598.07">11677 12929 0</inkml:trace>
  <inkml:trace contextRef="#ctx0" brushRef="#br0" timeOffset="38105.71">11677 12929 0,'-18'-17'16,"18"-1"-16,-17 18 47,17 35-32,0-17-15,0 17 16,0 1-16,17-19 15,-17 18-15,0-17 16,18 0-16,-18-1 0,18 1 16,-1-18-1,1-18-15,0 1 16,-18-1 0,0 0-16,17 1 0,-17-18 15,0 17-15,0 36 31,35-1-15,-35 1-16,18-1 16,0 1-16,17 0 15,-17-1-15,-1-17 0,1-17 16,0-1 0,-18 0-16,-18-17 15,18 18-15,-18-1 16,18 0-16,-17 1 0,17-1 15,0 0-15,-18 1 16</inkml:trace>
  <inkml:trace contextRef="#ctx0" brushRef="#br0" timeOffset="38429.03">12065 12982 0,'0'0'15,"-18"0"-15,18 18 16,0 17 0,0-17-16,18 35 15,0-36-15,17 19 16,-17-19-16,-1-17 15,1 0-15,-1 0 0,1-17 16,0-1-16,-1-17 16,-17 17-16,0 0 0,-35-34 15,17 34 1,1 18-16,-1-18 0,1 18 16,-1-17-16,0 34 15,1-17-15,17 18 16</inkml:trace>
  <inkml:trace contextRef="#ctx0" brushRef="#br0" timeOffset="38850.01">12365 13070 0,'0'0'15,"0"36"-15,0-19 16,0 1-16,18-18 15,-18-18 1,-18 1 0,18-1-1,-18 0-15,18-17 0,0 18 16,18-1-16,17 0 16,-17 18-16,-1 0 15,19 18-15,-19 0 16,-17-1-16,18 1 15,-18-1-15,0 1 0,0 17 16,-18-35-16,18-17 31,0-1-31,0 0 16,18 1-16,0-1 16,-1 18-16,1 0 15,0 18 1,-1 17-16,-17-17 15,18-1-15,-1 1 16,-17 0-16,18-18 0</inkml:trace>
  <inkml:trace contextRef="#ctx0" brushRef="#br0" timeOffset="39301.64">12788 13000 0,'-17'0'16,"34"0"-16,-52 0 0,0 18 16,35-1-16,0 18 15,17-17-15,19 0 16,-19-18-16,1 0 16,-1 0-16,1 0 15,-18-18 1,0 0-16,0 1 15,-18 17 1,18-18-16,18 18 16,0 18-1,-18-1 1,17-17-16,19 18 16,-19 0-16,1-18 15,-18-18 1,0 0-1,0 1 1,18 17 0,-1-18-16,1 18 0,35 18 15,-36-18-15,19 17 16,-19 1 0,1 0-16,0-1 15,-18 1-15</inkml:trace>
  <inkml:trace contextRef="#ctx0" brushRef="#br0" timeOffset="76060.95">19068 12982 0,'0'18'47,"0"0"-32,17-18-15,19 17 16,-19 1-16,1-18 16,-1 0-16,1 0 0,17 0 15,-17 0-15,17-18 0,1 1 16,-1-19-1,-17 19-15,-1-54 16,-17 53-16,0-17 0,0-35 16,-35 17-1,17 35-15,1 0 16,-19 1-16,-34-1 16,34 18-16,19 18 0,-18-1 15,-36 36-15,36 18 16,17-36-16,18 0 15,0 36 1,0-18-16,35 17 16,18-17-16,-17-17 15,-1-19-15,53 19 16,-35-19-16,0-17 0,17 0 16,-17 0-1,-35 0-15,17 0 0,-17-17 16,0 17-16</inkml:trace>
  <inkml:trace contextRef="#ctx0" brushRef="#br0" timeOffset="76621.73">19773 13035 0,'0'0'0,"18"18"16,-18-1-16,17 19 0,1 17 15,-18-36 1,18 1-16,-18 0 0,0-1 15,0 1-15,0-36 32,-18-17-32,18 0 15,0 17-15,0-17 16,0 17-16,18-17 16,-18 17-16,17 18 0,1 0 15,0 18-15,-18-1 16,17 19-1,-17-19-15,18 1 0,-18 0 16,18-18-16,-1-18 16,1 0-1,-18 1-15,18-1 16,-1-17-16,-17 17 0,18 18 16,17-17-1,-17 17-15,-1 17 16,-17 1-16,18 35 15,0-36-15,-18 19 16,0-19-16,0 19 0,17-1 16,-17-18-16,18 1 15</inkml:trace>
  <inkml:trace contextRef="#ctx0" brushRef="#br0" timeOffset="77317.14">20391 13123 0,'17'0'16,"-34"0"-16,34-17 15,-34 17 1,17-18 0,-18 18-16,0 0 15,1 0 1,-19 18-16,36-1 0,-17 1 15,17 0 1,0-1-16,0 1 0,17 0 16,-17-1-16,36 1 15,-19-18-15,1 0 16,-18 17-16,18-17 0,-18-17 16,17 17-16,-17-18 0,18 1 15,-18-1-15,0 0 16,0-17-16,0 17 15,0 1-15,0-1 16,17 18-16,-17 18 16,18 17-1,-18-17-15,18 17 16,-1 0-16,-17-17 0,18-18 16,0 35-16,-18-53 31,17-17-16,19 0-15,-19 0 16,-17 17-16,36-17 16,-36 17-16,17 18 0,1 0 15,-18 53 1,0-35-16,17 17 16,1 0-16,0 18 15,-18-35 1,17-1-1</inkml:trace>
  <inkml:trace contextRef="#ctx0" brushRef="#br0" timeOffset="78470.27">21325 12982 0,'18'0'15,"17"0"1,-17 0-16,17-17 0,36 17 16,-18 0-16,-18 0 0,18 0 15,-18 0-15,18 0 16,-35 0-16,-1 0 15,-34 0 1</inkml:trace>
  <inkml:trace contextRef="#ctx0" brushRef="#br0" timeOffset="79325.19">22384 12947 0,'17'18'16,"-34"-36"-16,52 36 0,18-1 16,-18-17-16,1-17 0,16-1 15,19-17-15,-36-1 16,-17 19-16,17-19 0,-35 1 16,0 0-16,-17-36 15,-1 54-15,-17-19 16,-1 36-16,1-17 0,-53 34 15,35-17-15,18 36 16,-1-1-16,1-17 0,17 35 16,1 17-16,17-35 15,17 1-15,1-1 16,0 0-16,70 18 16,-53-35-16,18-1 0,0 1 15,18 0 1,-36-18-16,-17 0 0,17 0 15</inkml:trace>
  <inkml:trace contextRef="#ctx0" brushRef="#br0" timeOffset="79770.03">23001 13053 0,'0'0'15,"18"17"-15,-18 19 16,0-19 0,0 1-16,17 17 15,1-17-15,0 0 16,-1-18-16,-17-18 15,18 0 1,-18 1-16,0-1 0,18-17 16,-18 17-1,17 18-15,1 18 16,0 17 0,-1-17-16,36-1 15,-35 1-15,-1-18 16,1 0-16,17-18 15,-17 1-15,-18-19 16,-18 1-16,1 17 16,-1-17-1,0 18-15,-17 17 16</inkml:trace>
  <inkml:trace contextRef="#ctx0" brushRef="#br0" timeOffset="80621.2">23548 13070 0,'-18'0'15,"36"0"-15,-53 0 16,17 0-16,18 18 15,-18 0-15,18 35 16,0-36-16,0 1 16,0 0-16,18-1 0,0-17 15,-1 18-15,1-18 16,17 0-16,-17-18 16,-18 1-1,0-1-15,0-17 16,-18 17-16,1-17 15,-1 35 1,36 0 0,-18 17-1,17 1-15,1 0 0,-1-1 16,1 1-16,0-18 47,-18-18-47,17 18 15,-17-17-15,18 17 16,0 0 0,-18 17-16,17 1 0,-17 0 15,18-18 1,0 17-16,-18 1 16,17-18-1,-17-18 1,0 1-16,18-19 15,-18 1-15,18 17 16,-1 1-16,1-1 16,-1 18-1,1 0-15,-18 18 0,0-1 16,18 1 0,-18 0-16,0-1 0,0 1 15,0 0-15,0-1 16,0-34 15,17-1-31,1 0 16,-18 1-1,18-1-15,-18 0 0,17 1 0,1 17 16,0-18-16,-18 0 16,17 18-16,1 18 15,-1-18-15,1 35 16,0-17-16,-1 0 15,1 17 1,-18-17-16,18-1 16,-18 1-16,17-1 0</inkml:trace>
  <inkml:trace contextRef="#ctx0" brushRef="#br0" timeOffset="81232.67">24430 13088 0,'-18'0'16,"18"-18"-16,-35 36 16,17-18-16,1 18 0,-1-1 15,0 36-15,18-17 16,0-1 0,18 0-16,0-17 15,-1-18-15,1 17 0,35-17 16,-35-17-16,-18-1 15,17 18-15,-17-35 16,0 0-16,0 17 16,0 0-16,0 1 0,0-1 15,0 0-15,0 1 0,18 17 16,-1 17 0,-17 1-16,18 35 15,-18-35-15,18 34 16,-18-34-1,17 0-15,-17-1 16,0-34 0,18-1-1,-18-17-15,35 0 16,-35-1-16,18 19 0,0-1 16,-1 0-16,1 18 15,17 0-15,-35 18 16,18 0-16,-1-1 0,1 36 15,0-35 1,-18 17-16,0-17 16,17-1-16</inkml:trace>
  <inkml:trace contextRef="#ctx0" brushRef="#br0" timeOffset="81789.14">25700 12823 0,'18'0'16,"34"18"-1,-16-18-15,17 0 16,-18 18-16,35-18 16,-34 0-16,-19 0 0</inkml:trace>
  <inkml:trace contextRef="#ctx0" brushRef="#br0" timeOffset="81911.47">25700 13088 0,'88'18'16,"-176"-36"-16,229 36 0,-88-18 0,35 0 16,-53 0-16</inkml:trace>
  <inkml:trace contextRef="#ctx0" brushRef="#br0" timeOffset="90709.86">25647 12929 0,'18'-17'16,"-18"-1"46,17 18-46,19-18 0,-36 1-16,35-1 15,-18 18-15,1-18 16,0 18-16,-1 0 16,-17 18-1,18 0 1,0-18-16,-18 17 15,35 1 1,-17-18-16,17 0 16,-18 0-16,1-18 15,17 1-15,-17-1 16,-18 0-16,18 1 0,-1-1 16,19-17-1,-36 17-15,17 1 0,1 17 16,-36 0-1,18 17 1</inkml:trace>
  <inkml:trace contextRef="#ctx0" brushRef="#br0" timeOffset="91064.81">25665 13159 0,'0'0'0,"0"-18"16,35 0-1,0 18-15,-17-17 16,35-19 0,-36 19-16,19 17 15,-19 0-15,-17 17 16,18 19-1,-18-19-15,18 1 16,-1-18-16,1 0 16,-1 0-16,19-18 15,-19 1-15,1-1 16,0 0-16,-1 1 0,1-36 16,-18 35-16,0 1 15</inkml:trace>
  <inkml:trace contextRef="#ctx0" brushRef="#br0" timeOffset="91753.75">26564 12206 0,'0'-18'16,"18"1"0,-1-1-1,1 18-15,0 0 0,-1-17 16,19-1-16,17 0 15,-36 18-15,1-17 16,17 17-16,-53 0 31,-17 0-31</inkml:trace>
  <inkml:trace contextRef="#ctx0" brushRef="#br0" timeOffset="92293.39">26582 12171 0,'0'17'31,"0"1"-15,0 0-16,0-1 0,0 1 15,17 53-15,-17-36 16,18 0-16,-18 0 0,18 1 15,-18 17-15,35 70 16,-35-70-16,0 18 16,18-1-16,-18 1 0,0 52 15,0-52-15,-18-18 16,18 0-16,0-1 0,-18 72 16,18-71-16,0 53 15,0-53 1,0 0-16,0-18 0,0 18 15,18-18-15,-18 53 16,18-53-16,-18 36 16,0-36-16,0 36 15,0-54-15,-18 19 16,18-19-16,0 1 0,0 17 16,0-17-1,-18-18 1,36 0-16,0 0 31,17 0-15,0 0-16,-17 0 0,17 0 15,18 0-15,-35 0 16,17 18-16,-17-18 0,17 0 16</inkml:trace>
  <inkml:trace contextRef="#ctx0" brushRef="#br0" timeOffset="97059.64">27517 12100 0,'17'0'46,"1"0"-30,0 0-16,-1 0 0,1 0 16,0-17-1,-1 17 1,1 0 0,-1 0-16,1 0 15,0 0 16,-18 17-15,17-17 15,-17 36-15,0-19 0,18 1-16,-18 52 15,18-52-15,-18 17 0,0 18 16,17 35-16,-17-35 15,0 0-15,0 71 16,0-54-16,0 71 16,0-70-16,0-18 15,0 17-15,18 36 16,0-70-16,-1 16 0,1 54 16,-18-70-16,0 16 15,0-16-15,0-1 0,0 0 16,0 54-1,0-37-15,0 19 16,0-36-16,17 1 0,-17 16 16,0 1-16,18-17 15,-18-19-15,0 1 0,18 0 16,-18-1-16,0 1 16,0-1-16,0 1 15,17-18-15,-17 18 16,-17-18 15,-1 17-15,0-17-16,1 18 15,-1-18-15,1 18 16,-1-18-16,0 0 16,-17 0-16,17 17 15,1-17-15,-54 0 16</inkml:trace>
  <inkml:trace contextRef="#ctx0" brushRef="#br1" timeOffset="105765.59">26952 12347 0,'18'0'46,"17"0"-30,-17 0-16,17 0 16,-17 0-16,-1 0 15,1 0-15,-18-17 16</inkml:trace>
  <inkml:trace contextRef="#ctx0" brushRef="#br1" timeOffset="106090.96">27199 12171 0,'35'0'16,"-70"0"-16,106 0 0,-18 0 15,-18 17-15,-17-17 0,-1 18 16,1 17-16,-18-17 0,0 35 16,0-35-16,-18 17 15,1-17-15,-1-1 16,0 1-16,18-1 16,-17 1-16,34-18 15,1 18-15,17-1 16,0-17-16,-17 18 15,17 0-15,-17-18 16</inkml:trace>
  <inkml:trace contextRef="#ctx0" brushRef="#br1" timeOffset="110789.85">27234 12771 0,'0'-18'15,"-17"18"1,-1 0 0,1 0-16,-1 18 0,0-1 15,18 1-15,0-1 16,0 1-16,0 0 0,0-1 16,18 1-16,0 0 15,-1-1-15,18-17 0,-17 0 16,17 0-1,-17 0-15,0-35 16,-18 17 0,-18-35-16,0 36 15,-17-18-15,35 17 16,-35 0 0,17 18-16,-35 18 15</inkml:trace>
  <inkml:trace contextRef="#ctx0" brushRef="#br1" timeOffset="111352.43">27217 13229 0,'0'0'16,"0"-17"-16,-18-1 16,1 18-1,17 35 1,-18-17-1,18-1-15,0 36 16,18-35-16,-18 0 0,17-18 16,1 17-16,-1-17 0,1 18 15,0-18-15,-1 0 16,1 0-16,-18-18 16,0 1-16,0-1 15,-18-17-15,1 17 16,-1-17-16,0 17 15,1 18-15,-1-17 0,1 17 16,-1 17 0</inkml:trace>
  <inkml:trace contextRef="#ctx0" brushRef="#br1" timeOffset="111925.08">27234 13794 0,'-17'-36'16,"-1"19"-16,1 17 15,-1 17 1,-17 1-16,35 17 16,-18-17-16,18 35 15,18-18-15,-1-17 0,19 35 16,-1-53-16,35 17 15,-34-17-15,-1-17 16,18-1-16,-36 0 16,19-17-16,-19-18 15,-17 18-15,-17 17 0,-36-35 16,0 36-16,18-1 16,-18 0-16,17 18 15,-16 0-15,16 0 0</inkml:trace>
  <inkml:trace contextRef="#ctx0" brushRef="#br0" timeOffset="119288.17">19173 15222 0,'18'0'16,"0"0"15,-18 18-31,17-18 16,19 0 0,-19-18-16,1 1 15,35-1 1,-35-17-16,-1 17 0,18-35 15,-17 36-15,-18-19 16,0 19-16,0-19 0,0 19 16,-18-36-16,1 35 15,-18 1-15,17-1 16,-17 0-16,-1 18 0,-34 18 16,34 0-16,1 17 15,0 0-15,-18 36 16,53-18-16,0 35 15,0-53-15,53 36 16,-35-36-16,52 18 16,-17-36-16,35 1 15,-35-18-15,18 0 16,-36 0-16,0 0 16,-17 0-16</inkml:trace>
  <inkml:trace contextRef="#ctx0" brushRef="#br0" timeOffset="119704.71">19808 15205 0,'0'17'16,"18"19"0,-18-19-16,18 54 15,-1-36 1,-17 0-16,18 1 0,-18-19 16,18 36-16,-18-35 15,17-18-15,-17 18 0,0-36 16,18 0-1</inkml:trace>
  <inkml:trace contextRef="#ctx0" brushRef="#br0" timeOffset="119898.72">20003 15328 0,'0'0'15,"-36"18"1,19-18-16,-19 0 0,1 17 15,17 1-15,18 0 16,-17-1-16,34 1 16,1 0-16,17-1 0,18 1 15,-17 0 1,-1-18-16,35 0 16</inkml:trace>
  <inkml:trace contextRef="#ctx0" brushRef="#br0" timeOffset="120071.71">20197 15311 0,'0'0'16,"0"52"-16,0-16 0,0-19 0,17 19 15,1-1 1,-1 0-16,1-35 15</inkml:trace>
  <inkml:trace contextRef="#ctx0" brushRef="#br0" timeOffset="120460.07">20355 15434 0,'0'-18'31,"0"1"-31,18-19 16,-18 19 0,18-1-16,-1 18 15,1 0 1,-1 18 0,1-1-16,-18 19 15,18-1-15,-1-17 16,1-1-16,0-17 15,17 18-15,-17-18 0</inkml:trace>
  <inkml:trace contextRef="#ctx0" brushRef="#br0" timeOffset="120833.43">20655 15381 0,'-17'-18'16,"-1"18"-16,0 0 15,18 18 1,-17 0-16,17-1 15,17 19-15,1-36 16,0 17-16,-1-17 16,18 0-1,-35-17-15,0-1 0,0 0 16,18 36 15,0 35-15,-18-18-1,17 1-15,1-1 0,0 35 16,-18-52-16,0 53 16,0-54-16,-18 1 15,0 17-15,1-35 16,-1 0-16,-17-18 16,17 1-1,-17-18-15,35-1 16,-18 1-16,1 0 15,-1 17-15,18 0 0</inkml:trace>
  <inkml:trace contextRef="#ctx0" brushRef="#br0" timeOffset="120983.84">19985 15152 0,'18'-18'0,"-36"36"0,53-53 16</inkml:trace>
  <inkml:trace contextRef="#ctx0" brushRef="#br0" timeOffset="121428.76">21255 15293 0,'0'0'0,"-18"0"0,36 0 15,35 0 1,-18 18-16,0-18 16,1 17-16,-1-17 0,18 18 15,17-18 1</inkml:trace>
  <inkml:trace contextRef="#ctx0" brushRef="#br0" timeOffset="122027.84">22243 15275 0,'0'0'15,"-18"18"-15,36-18 16,35 0-16,-1-18 15,37-17-15,-54 0 16,18 17-16,-18-17 16,-17 0-16,-1-18 15,-17 35-15,-52-35 16,34 18-16,-70 17 16,35 18-16,-35 18 15,35-1-15,17 19 16,1-1-16,17 18 0,18-18 15,0 71-15,36-71 16,-1 1-16,18-1 0,0 0 16,17-17-16,54-1 15,-71-17-15,53 0 16,-71 0-16,0-17 16</inkml:trace>
  <inkml:trace contextRef="#ctx0" brushRef="#br0" timeOffset="123164.92">23160 15363 0,'0'-17'16,"0"-1"0,-18 1-1,1 17-15,-1-18 16,0 18-1,1 0-15,-36 18 0,35-18 16,-17 35 0,17 0-16,18 0 15,0-17-15,18 0 16,-1-1-16,36-17 16,-35 0-16,0 0 15,-1 0-15,1-17 16,0-1-16,-18 0 15,17-17-15,-17 17 16,0 1-16,18-1 0,-18 1 16,0 34 15,0 54-15,0 35-16,18-53 15,-18-1-15,0 19 0,0-18 16,0 53-1,17-71-15,-17 18 0,18-35 16,-1-18 0,1-36-1,-18 19-15,0-1 16,18 0-16,-18-52 16,0 35-16,-18-1 0</inkml:trace>
  <inkml:trace contextRef="#ctx0" brushRef="#br0" timeOffset="123510.26">23354 15275 0,'0'18'16,"0"0"-16,0 34 15,18-34-15,-18 0 16,35 17-16,-35-17 15,35-1 1,-17-17-16,-1-17 16,1-1-16,-18-35 15,0 35-15,18 1 16,-18-18-16,0 17 16,17 36-1,-17-1 1,18 18-16,-18-17 15,18 0-15,-1 17 16,-17-17-16,0-1 0,18-17 16,-18 18-16,17-18 15</inkml:trace>
  <inkml:trace contextRef="#ctx0" brushRef="#br0" timeOffset="124004.98">23689 15381 0,'18'0'31,"-18"18"-15,17-18-1,1 0 1,0-18-1,-1 0-15,-17 1 16,18-1-16,-18 1 16,0-1-16,0 0 15,-18 18 1,1 0-16,-1 0 16,0 0-16,1 18 15,17 0-15,0-1 16,0 18-16,0-17 0,0 0 15,17-1-15,36 19 16,-35-36-16,17 17 0,0-17 16,18 0-1,-35 0-15,0-17 0</inkml:trace>
  <inkml:trace contextRef="#ctx0" brushRef="#br0" timeOffset="124377.71">23989 15399 0,'0'0'16,"18"0"-16,-1 17 15,1-34-15,17 17 16,-17-18-16,17 0 15,-35 1-15,18-1 0,-18 1 16,0-19 0,-18 19-16,0 17 15,1-18-15,-1 18 0,-17 18 16,17-1 0,1 19-16,17-19 15,17 18-15,1-17 16,17 17-1,0-17-15,-17-18 16,0 0-16,17 0 16,-17 0-16,-1-18 15,1 1-15</inkml:trace>
  <inkml:trace contextRef="#ctx0" brushRef="#br0" timeOffset="124648.83">24306 15346 0,'0'35'16,"0"-70"-16,0 88 0,0-36 0,18 1 16,-18 0-16,18-18 15,-18-18 1,17 0-16,1 1 16,-18-1-16,18 0 0,-1 1 15,19-18-15,-19 17 16,18 0-1,-17 18-15,0 0 0,-1 0 16,1 18-16,-18 35 16,0-36-16,0 1 15,18 35-15,-18-35 16,0-1 0</inkml:trace>
  <inkml:trace contextRef="#ctx0" brushRef="#br0" timeOffset="126573.64">25347 15399 0,'18'-18'16,"-1"18"-16,-17-18 16,18-34-1,0 34-15,-1-17 0,1 17 16,0-35-16,17 18 16,-35 17-16,17 18 15,1 0-15,0 0 16,-18 18-1,0 17-15,0 0 16,17 1-16,1-19 16,0 1-16,35 0 15,-18-18-15,18-18 16,-18 18-16,-17-18 0,-1 1 16,19-36-1,-19 35-15,-17-17 16,0 17-16,-17 18 15</inkml:trace>
  <inkml:trace contextRef="#ctx0" brushRef="#br0" timeOffset="126923.54">25629 15575 0,'0'0'15,"0"-17"17,18-19-17,0 1-15,-1 17 16,1 18 0,0 0-16,-18 18 15,17 0-15,-17-1 16,18 1-16,-1 0 15,1-1-15,0 1 0,-1-18 0,36 17 16,-17-17 0,-19-17-16,36-18 15,-35 17-15,-1 0 0,1-17 16,-18 17-16,0-17 16,0 17-16,0 1 15,-18 17-15</inkml:trace>
  <inkml:trace contextRef="#ctx0" brushRef="#br0" timeOffset="127447.84">26705 14711 0,'-17'0'15,"17"-18"-15,35 18 16,-17-17-16,34-1 16,-16 18-16,-19 0 15,19-18 1,-36 36-16,0 0 15</inkml:trace>
  <inkml:trace contextRef="#ctx0" brushRef="#br0" timeOffset="127801.76">26741 14711 0,'17'0'0,"1"35"16,-18-17-16,17 17 0,-17 71 15,0-36-15,0 19 16,0-1 0,0 0-16,0 18 0,0 0 0,0 0 15,0 123-15,18-18 16,0-122-16,-18-1 16,35 53-16,-17-88 15,-18 0-15,17 0 16,1-18-16,-18-17 0,0 17 15,0-17-15,0-1 16,0-34 0,18 17-1,-1-18 1,36 18-16,-35-18 16,35 18-16,-36 0 15,19-17-15</inkml:trace>
  <inkml:trace contextRef="#ctx0" brushRef="#br1" timeOffset="139580.73">27146 14870 0,'18'0'63,"0"0"-48,-1 0 1,1 0-16,-1 0 15,-17-18-15,18 18 0</inkml:trace>
  <inkml:trace contextRef="#ctx0" brushRef="#br1" timeOffset="139903.59">27393 14640 0,'0'0'16,"53"0"-16,-18 0 0,1 18 15,-19-18-15,19 18 0,-1 17 16,-17 0 0,-18 18-16,0-18 15,-36 18-15,19-35 16,-36 17-16,53-17 15,-18-1 1,36 1 0,35-18-16,-18 0 15,53 0-15,-70 0 16,35 18-16,-36-18 16</inkml:trace>
  <inkml:trace contextRef="#ctx0" brushRef="#br1" timeOffset="145548">27376 15293 0,'-18'0'31,"0"0"1,1 18-17,-1-1-15,0 18 16,1-17-16,17 17 16,17-17-16,-17 0 15,18-1-15,0-17 0,35 0 16,-18 0-16,0-17 15,0 17-15,1-53 16,-19 35-16,1 0 16,0-17-16,-18 0 0,0 17 15,-18-35-15,0 36 0,-17-1 16,-18 18 0,35 0-16,-17 18 0,18-1 15,-19 1-15</inkml:trace>
  <inkml:trace contextRef="#ctx0" brushRef="#br1" timeOffset="147217.99">27446 15840 0,'0'-18'32,"-18"18"-17,1 0 1,-1 0 0,1 18-16,-19-1 15,19 1-15,-1 0 16,18-1-16,0 19 0,0-19 15,0 1-15,35-1 16,-17 1-16,17-18 0,18 0 16,18-18-1,-36 1-15,-17 17 0,17-35 16,-17 17-16,-18-17 16,-18 17-16,-17-17 15,-1-1-15,1 19 16,17 17-16,1 0 0,-1 0 15,-17 17-15,35 1 16</inkml:trace>
  <inkml:trace contextRef="#ctx0" brushRef="#br1" timeOffset="149006.93">27428 16351 0,'18'0'15,"-18"-17"-15,18 17 16,-1-18-16,-17 0 31,-17 18-15,-1 18-1,0 0-15,-17 17 16,35-17 0,-17 17-16,17-18 0,0 1 15,35 35-15,0-35 16,18-1-16,-18-17 16,36-17-16,-36 17 15,0-18-15,-17 0 0,-18 1 16,0-36-16,-18 35 15,-34-35 1,34 36-16,-53-1 16,54 18-16,-1 0 15,0 0-15,18 18 0</inkml:trace>
  <inkml:trace contextRef="#ctx0" brushRef="#br0" timeOffset="155497.66">27746 14517 0,'0'-18'31,"-18"18"-15,36 0 46,17 0-46,-17-17-1,0 17-15,17 0 16,0-18-16,-17 18 0,-1 0 16,1 0-16,0 0 15,-18 18 32,17-18-31,-17 35-16,18-18 15,0 19-15,-18-19 16,17 36 0,-17-35-16,18 35 15,-18-18-15,0 36 16,0-18-16,0-18 0,0 18 16,0 53-1,0-53-15,0 17 0,0-17 16,17 70-16,-17-70 15,18 18-15,-18-18 0,0 17 16,0-17-16,0 71 16,0-71-16,0-18 0,0 18 15,0 35 1,0-53-16,0 1 0,0-1 16,0 0-16,0 36 15,0-54-15,0 19 0,0-1 16,0 0-16,18-17 15,-18 0-15,0 17 16,17-18-16,-17 19 16,0-19-16,18 1 15,-18 0-15,18-18 16,-18 17-16,17-17 16,-34 0 15,-1 0-16,0 0-15,-35-17 16,36 17-16,-1 0 16,-35 17-16,36-17 15</inkml:trace>
  <inkml:trace contextRef="#ctx0" brushRef="#br0" timeOffset="164944.17">15893 14076 0,'-18'-18'0,"-17"1"16,-1 17-16,1 0 16,0 17-16,17 1 0,-17 35 15,35-18-15,-18 0 16,18 18-16,18 0 0,0-18 16,35 54-1,-18-36-15,35-1 16,-17-34-16,-17-18 0,16 0 15,-16 0-15,-1-18 0,36-34 16,-54 16-16,-17-34 16,0 17-16,-35-35 15,17 35 1,-17 17-16,0 1 0,-36-18 16,36 53-16,0 0 15,17 0-15,0 0 0,1 18 16,-1 52-1</inkml:trace>
  <inkml:trace contextRef="#ctx0" brushRef="#br0" timeOffset="165134.17">15928 14393 0,'0'0'0,"18"0"16,-1 18-1,1 0-15,35 17 16,-36-17-16,19 34 16,-19-34-1,1 0-15,0-1 0</inkml:trace>
  <inkml:trace contextRef="#ctx0" brushRef="#br0" timeOffset="165468.04">16298 14411 0,'0'0'0,"-17"35"0,34-17 16,-17 0-16,36 17 15,-19-18-15,1-17 0,0 0 16,-1 0-16,18 0 15,-17-17-15,0-18 16,-18 17-16,0 0 16,0 1-16,0-1 0,0 0 15,0 1-15,0 34 32,0 1-32,0 0 0,17 17 15,-17-17-15,0-1 16,18 1-16,-18-1 0,18-17 0,17 18 15,-35 0 1,18-18-16</inkml:trace>
  <inkml:trace contextRef="#ctx0" brushRef="#br0" timeOffset="165779.41">16616 14446 0,'0'18'15,"17"0"-15,19-18 16,-1 0 0,-17-18-16,-1 18 0,1 0 15,-18-18-15,18 18 16,-18-17-16,-18-1 16,0 0-16,1 18 0,-1-17 15,0 17-15,-17 0 16,17 0-16,1 0 0,-1 35 15,1-17-15,17-1 16,17 19-16,1-19 0,-1 18 16,1-17-16,17 0 0,1-1 15,34 1-15,-34-18 16,16 0 0,-16-18-16</inkml:trace>
  <inkml:trace contextRef="#ctx0" brushRef="#br0" timeOffset="166212.73">16898 14482 0,'18'17'0,"-36"-34"0,53 52 15,1-35 1,-19 0-16,1-18 15,0 1-15,-18-1 16,17 0-16,-17 1 16,-17-1-16,-1 0 15,0 18-15,1 0 16,-1 18 0,18 35-16,0-35 15,0-1-15,0 18 0,18-17 16,-1 0-16,36-1 15,-35 1-15,-1-18 16,1 0-16,-18-18 16,0 1-16,18-19 15,-18 19 1,17-1-16,1 18 16,0 18-1,-1-18-15,1 17 0,35 19 16,-36-19-16,19-17 15,-1 36 1</inkml:trace>
  <inkml:trace contextRef="#ctx0" brushRef="#br0" timeOffset="168544.69">17198 15117 0,'18'0'15,"17"17"1,-18-17-16,54 0 16,-53 0-16,17 0 15</inkml:trace>
  <inkml:trace contextRef="#ctx0" brushRef="#br0" timeOffset="190176.52">4886 16598 0,'0'18'16,"0"-1"-16,18-17 0,17 18 15,0 0-15,36-18 16,-18-18-16,-18 18 15,35-53-15,-34 18 16,-19 0-16,1 17 16,0-17-16,-18 17 0,-36-35 15,19 36-15,-19-19 16,1 19-16,-35-19 16,-19 1-16,54 35 15,0 0-15,-18 0 16,35 18-16,-35 52 15,36-17-15,17 53 16,0-53-16,53 53 16,-36-71-16,19 0 15,-1 1-15,0-19 0,0 1 0,54 0 16,-54-18 0,18 0-16,35-18 15,-53 0-15,-17 1 0</inkml:trace>
  <inkml:trace contextRef="#ctx0" brushRef="#br0" timeOffset="190661.11">5486 16792 0,'0'0'16,"0"36"-16,0-1 0,0-18 15,0 1 1,0-36 0,0-34-1,0 34-15,0-17 16,0 17-16,0 0 0,0 1 15,17 17 1,1 0-16,-18 17 16,18 1-16,-18 0 0,17 17 15,-17-17-15,18-1 16,-18 1-16,18-18 16,-18-35-1,17 17 1,1 0-16,-1 1 15,1 17-15,0-18 16,-1 36-16,-17 17 16,0-17-16,0 17 15,0-18-15,0 1 0,18 17 16,-18-17-16,18-18 16,-1 0-16</inkml:trace>
  <inkml:trace contextRef="#ctx0" brushRef="#br0" timeOffset="191128.45">5838 16775 0,'0'0'0,"-17"17"0,-1-17 0,1 18 16,-1 0-16,18-1 15,18 18 1,-1-17-16,18 0 15,-17-18-15,17 0 16,-17-18-16,0 0 16,-18-17-1,-18 18-15,18-1 0,-18 0 16,1 1-16,-1-1 16,18 36-1,0 17-15,18 0 16,-1-17-16,1-1 0,0 1 15,17 0 1,-17-18-16,-1 17 0,-17-34 16,0-1-1,0 0-15,0 1 16,0-1-16,0-17 16,0 17-16,36 36 15,-36 0 1,35 17-16,-18 0 15,1 0-15,0-35 16,-1 18-16,-17 0 16,18-18-16,-18-18 15</inkml:trace>
  <inkml:trace contextRef="#ctx0" brushRef="#br0" timeOffset="191347.87">6403 16616 0,'18'17'15,"-36"-34"-15,71 34 16,0-17-16,-18 0 15,18 0-15,-35-17 16,-1 17-16</inkml:trace>
  <inkml:trace contextRef="#ctx0" brushRef="#br0" timeOffset="191968.53">7126 16598 0,'0'0'15,"35"0"-15,-17 0 0,35-17 16,-18-1 0,1-17-16,-1-1 0,0 1 15,-17 0-15,-1-53 16,-17 52-16,-35-17 15,0 36-15,-53-18 16,35 35-16,0 0 16,0 17-16,18 1 0,-36 35 15,53 0-15,18 0 16,0-1-16,18 1 0,17 0 16,18 0-16,18 0 0,-18-18 15,88 18-15,-71-35 16,-17 0-16,18-1 15,17-17-15,-53 0 0,-17-17 16</inkml:trace>
  <inkml:trace contextRef="#ctx0" brushRef="#br0" timeOffset="192330.4">7761 16686 0,'18'53'16,"-36"-106"-16,36 142 0,-1-72 16,1 1-1,0 0-15,17-18 16,-17-18-16,-18-17 16,0 17-16,-18-35 15,0 35 1,36 18-1,0 18 1,17 0-16,-17-1 0,34 19 16,-16-19-16,-1-17 15,-17 0-15,17 0 0,-17 0 16,-18-17 0,0-1-1,-18 0-15,-17-17 16,17 17-16,18 1 0,-18 17 15,18-18-15</inkml:trace>
  <inkml:trace contextRef="#ctx0" brushRef="#br0" timeOffset="192618.5">8326 16686 0,'0'0'15,"-36"18"-15,19-18 16,-1 35-16,18-17 16,18 0-16,-1-1 15,1 1-15,35 0 16,-36-18-16,19 0 16,-19 0-16,19-18 15,-36 0-15,0-17 16,0 0-16,-18 17 15,0 0-15,1 1 16,-1 17-16,0-18 0,-17 18 16,18 18-1</inkml:trace>
  <inkml:trace contextRef="#ctx0" brushRef="#br0" timeOffset="192935.44">8537 16810 0,'0'0'15,"0"53"-15,0-36 0,18 19 16,-18-54 15,18-17-31,-1 0 16,-17-1-16,18 1 15,-1 17-15,-17 1 16,18 17-16,0 17 16,-1 19-1,-17-1-15,0 0 16,0-17-16,18 17 16,0-17-1,-1-18-15</inkml:trace>
  <inkml:trace contextRef="#ctx0" brushRef="#br0" timeOffset="193363.56">8731 16828 0,'0'0'0,"0"-18"31,0 0 1,0 1-17,18-1-15,17 0 16,-17 1 0,-1 17-16,1 0 15,-18 17-15,18 1 16,-18 17-16,0-17 15,17 0-15,-17-1 0,0 18 16,0-17-16,18 0 16,0-18-1</inkml:trace>
  <inkml:trace contextRef="#ctx0" brushRef="#br0" timeOffset="193842.92">9066 16686 0,'0'0'0,"-17"0"16,-1 18-16,0 0 15,1 17 1,17 0-16,0-17 16,0 17-16,17-17 15,1-18-15,0 17 0,-1-17 16,1 0-16,0 0 15,-18-17-15,0-1 16,0 1-16,17-1 0,-17 0 16,0 1-16,0-1 15,0 0-15,0 36 32,18 0-17,-18-1-15,18 1 0,-18 0 16,17-1-16,-17 1 0,36-1 15,-19-34 1,-17-18 0,18 35-16,-18-18 15,17 0 1,1 18-16,0 0 0,-1 0 16,19 36-1,-19-19-15,19 18 16,-19-17-16,1-18 15</inkml:trace>
  <inkml:trace contextRef="#ctx0" brushRef="#br0" timeOffset="196699.97">10548 16475 0,'0'0'0,"-18"0"0,36-18 31,0-17-15,-18 17 0,17-17-16,1 17 15,-18-17-15,18 0 0,17-1 16,-17 19-16,-18-1 16,17 18-16,-17 35 15,0-17-15,18 17 16,-1 1-16,1 17 0,0-18 15,35 18-15,-36-36 16,1 1-16,17 0 16,-17-18-16,17-18 0,-35 0 15,18 1-15,-1-19 0,1 19 16,-18-54 0,18 36-16,-18 0 0,0 17 15,0 0-15,0 36 16</inkml:trace>
  <inkml:trace contextRef="#ctx0" brushRef="#br0" timeOffset="197060.92">10672 16792 0,'-18'0'0,"36"0"0,-36-17 16,36-1-1,-1 0-15,1-17 16,-1 17-16,1 1 0,17-1 16,-17 18-16,0 0 15,-18 18-15,17 35 16,1-18-16,17 18 15,-17-35 1,-1-1-16,19 1 0,17-18 16,-18-18-16,-17-17 15,17 17-15,-17-17 0,-1 0 16,1-36-16,-18 53 16,-18-34-1,18 34-15,-17 18 0,-1 0 16</inkml:trace>
  <inkml:trace contextRef="#ctx0" brushRef="#br0" timeOffset="200137.31">11959 16510 0,'0'0'0,"0"18"15,18-1-15,-1 1 16,36 0-16,-17-18 16,-1 0-16,0-18 15,0 0-15,36-17 16,-36 0-16,1-36 15,-19 36-15,-17-36 16,-17 54-16,-54-36 16,18 35-16,-35-17 15,35 35-15,0 18 16,-35 17-16,35 35 16,35-34-16,18 17 15,18-1-15,35 37 16,-18-54-16,71 35 15,-53-52-15,17 0 16,-17-1-16,0-17 0,-17 0 16,34 0-16,-35 0 15,-17-17 1,0-1-16</inkml:trace>
  <inkml:trace contextRef="#ctx0" brushRef="#br0" timeOffset="200704.02">12647 16475 0,'0'0'16,"0"17"-16,0 1 16,0 35-16,18-35 15,-1 52 1,1-35-16,0-17 0,-18 17 0,17 18 16,1-35-1,-18 0-15,18-1 0,-18 1 16,0-36-1,0 1-15</inkml:trace>
  <inkml:trace contextRef="#ctx0" brushRef="#br0" timeOffset="200943.03">12929 16616 0,'-35'0'16,"-18"0"-1,35 17-15,-17-17 16,0 36-16,0-19 16,17 1-16,18 0 15,18-1-15,-1 1 16,36 0 0,-35-1-16,17-17 0,-17 0 15,-1 18-15,1-18 16,0 0-16</inkml:trace>
  <inkml:trace contextRef="#ctx0" brushRef="#br0" timeOffset="201172.14">13053 16757 0,'0'18'16,"0"-1"-1,17-17-15,1 36 16,0-19-16,-18 1 16,17-1-16</inkml:trace>
  <inkml:trace contextRef="#ctx0" brushRef="#br0" timeOffset="201327.05">13106 16581 0</inkml:trace>
  <inkml:trace contextRef="#ctx0" brushRef="#br0" timeOffset="201583.59">13194 16828 0,'0'-18'16,"18"0"-16,-18 1 16,0-1-16,17 18 15,-17-18-15,18 18 16,-18 18 15,17 17-15,1-17-16,-18 0 15,18-1-15,-18 1 16</inkml:trace>
  <inkml:trace contextRef="#ctx0" brushRef="#br0" timeOffset="202023.99">13406 16739 0,'0'0'15,"-18"0"-15,0 0 0,18 18 16,0 0 0,0-1-16,0 1 15,18 0-15,0-18 16,-1 0-16,1 0 16,-18-18 15,17 18-16,-17 53 1,0-18-16,18 0 0,-18 36 16,0-36-1,18 0-15,-18-17 0,0 17 16,-18-17-16,18 0 0,-18-18 16,1 17-16,-1 1 0,1-18 15,-1-18-15,0 18 16,18-35-16,0 17 0,0-17 15,18-35 1,35 17-16,-18 17 16,0 19-16,-17-1 0,17 0 15,-17 1-15,0-1 16</inkml:trace>
  <inkml:trace contextRef="#ctx0" brushRef="#br0" timeOffset="202940.24">12682 16475 0,'0'0'0,"0"-18"16,0 36 62,0 17-78,0-17 16,0 35-16,18-36 15,-18 18 1,0-17-16,0 0 0</inkml:trace>
  <inkml:trace contextRef="#ctx0" brushRef="#br0" timeOffset="203596.75">14005 16651 0,'18'0'31,"52"0"-15,-17-18-16,-17 18 0,-1 0 15,36-17-15,-54 17 16,1 0-16</inkml:trace>
  <inkml:trace contextRef="#ctx0" brushRef="#br0" timeOffset="204268.61">14834 16563 0,'18'0'16,"0"0"-16,52-35 15,-35 17-15,36-35 16,-36 35-1,1-17-15,-1-18 16,-18 18-16,-17 17 0,-17-35 16,-18 36-16,17-1 15,-70 1-15,52 17 16,-52 17-16,35 1 16,36 17-16,-19-17 15,19 17-15,17 0 0,0 53 16,35-35-16,36 18 15,-18-53-15,-18-1 16,18 1-16,35-1 16,-53-17-16,0 18 0,1-18 15,-19 0-15,19-18 16</inkml:trace>
  <inkml:trace contextRef="#ctx0" brushRef="#br0" timeOffset="204936.37">15522 16581 0,'-17'-18'15,"17"0"1,17 18 15,1 0-31,0 0 16,17 18-16,0 0 16,-17-18-16,-1 17 0,1 1 15,0-1-15,-18 1 16,-18 17-16,0-17 15,-35 0 1,36-1-16,-1-17 0,-17 0 16,35 18 15,18 0-15,-1-18-16,1 17 15,-1 1-15,1 0 16</inkml:trace>
  <inkml:trace contextRef="#ctx0" brushRef="#br0" timeOffset="205063.46">15681 17022 0,'0'0'15</inkml:trace>
  <inkml:trace contextRef="#ctx0" brushRef="#br0" timeOffset="207435.72">15699 17357 0,'-18'17'16,"0"1"-16,18 53 15,0-54-15,18 36 16,-18-18-16,18 1 16,17-19-16,-17 19 0,52-19 15,-35 1-15,54-18 16,-54 0-16,35-18 16,-34 1-16,-19-1 15,1-17-15,-18 17 16</inkml:trace>
  <inkml:trace contextRef="#ctx0" brushRef="#br0" timeOffset="207795.04">15416 17533 0,'0'-18'15,"18"18"-15,35-35 16,-35 18-16,17-19 16,0-17-16,0 0 15,-35 36-15,18-1 16,-18-35-16,0 36 15,0-1-15,18 18 32,17 35-17,-17 0-15,-1-17 0,54 35 16,-36-35-16,0-18 16,-17 17-16,17-17 15,-17 0-15</inkml:trace>
  <inkml:trace contextRef="#ctx0" brushRef="#br0" timeOffset="209040.42">16545 17621 0,'0'-35'15,"0"70"-15,0-88 0,-17 36 0,-1-1 16,0 0 0,1 18-16,-19 18 15,19-18-15,-1 18 0,1 17 16,-1 18-16,18-35 16,0 17-16,18-18 0,-1 1 15,1 0-15,35-1 16,-18-17-16,-17 0 15,17-17-15,0-19 16,-35 19-16,0-1 0,0-17 16,0 0-16,0-1 0,-17 1 15,-19-18 1,19 36-16,-19-1 16,19 0-16,-1 18 15</inkml:trace>
  <inkml:trace contextRef="#ctx0" brushRef="#br0" timeOffset="209206.86">16492 17639 0,'0'0'16,"0"35"-16,0-17 0,18-1 0,35 19 15,-35-19-15,34 1 16,-34 0-16,0-1 15</inkml:trace>
  <inkml:trace contextRef="#ctx0" brushRef="#br0" timeOffset="209557.03">16739 17639 0,'-17'35'16,"17"0"0,17 1-16,-17-19 15,0 19-15,18-36 0,0 35 16,-1-35-16,1 0 16,0-18-1,-18 1-15,17-36 16,-17 35-16,18-17 15,-18 17-15,0-17 16,17 35-16,-17 18 16,36 17-1,-36-18-15,17 1 0,1 17 16,0 1 0,-18-19-16,17 1 15,1 0-15</inkml:trace>
  <inkml:trace contextRef="#ctx0" brushRef="#br0" timeOffset="209913.8">17022 17727 0,'0'0'16,"-18"0"-16,18 18 15,35-18 1,-17 0-16,17 0 0,0-18 16,-17 18-1,-18-18-15,0 1 0,0-1 16,-18 18 0,1-17-16,-1 17 15,-17 0-15,17 0 16,18 35-1,0-18-15,18 19 16,-18-19-16,53 36 16,-36-53-16,36 18 15,-17-18-15,-19 18 16,18-36-16,-17 0 16</inkml:trace>
  <inkml:trace contextRef="#ctx0" brushRef="#br0" timeOffset="210398.09">17286 17780 0,'0'18'16,"18"-18"-1,-1 0-15,19-36 16,-19 36-16,1-17 15,0-1-15,-18 0 16,0 1-16,-18-18 16,0 17-16,-17 18 15,0 18-15,-1-1 16,36 1-16,0 17 16,0 18-1,18-35-15,17-1 0,-17 1 16,17-18-16,-17 18 0,35-18 15,-35 0-15,-1 0 16,-17-18-16,18 18 16,-18-18-16,-18 1 15,18-1-15,0 36 32,35-18-17,-17 17-15,0-17 16,17 0-1,-17 0-15,-1-17 16,1 17-16,0 0 16,-1 0-16,-17 17 15,0 1-15,0 17 16,0-17-16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1-26T23:13:43.03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5362 14252 0,'0'0'16,"-17"-17"-16,-1 17 0,0-18 16,18 0-16,0 1 15,18 17 1,17 0 0,-17 0-16,52 0 15,-17 0-15,18 17 16,-18-17-16,0 18 15,-36 0-15,1-1 16,-18 1-16,-35 17 16,17-17-16,-17 17 15,17-17-15,1 17 16,34-17-16,18 17 16,1-17-1,52 17-15,-53 0 16,36 0-16,-54 1 15,1-1-15,-36 0 16,1-17-16,-1-1 16,-70 19-16,35-19 15,-35 19-15,35-36 16,-35 17-16,52-17 16,1 0-1</inkml:trace>
  <inkml:trace contextRef="#ctx0" brushRef="#br0" timeOffset="372.59">6121 14446 0,'-71'53'16,"142"-106"-16,-159 124 0,70-36 15,0 18-15,18-18 0,0 1 16,18 16-16,0-16 16,17-19-16,0 1 0,71 0 15,-53-18-15,35-18 16,-35 0-16,-18-17 15,36-35-15,-71 34 16,0-52-16,-18 53 16,0 17-16,-123-52 15,36 52 1,34 18 0,36 18-16,17-1 15,36 1-15</inkml:trace>
  <inkml:trace contextRef="#ctx0" brushRef="#br0" timeOffset="667.88">6632 14534 0,'-17'71'16,"34"-142"-16,-34 177 0,34-88 0,36 35 15,-35-36-15,52 1 16,-34-18-16,34-35 16,-35 17-16,1 1 15,-19-19-15,-17 1 0,18 17 16,-53-52 0,17 35-16,-17-1 0,-71 1 15,53 17-15,-70 1 16,87 34-16,1 1 15,17 0-15,18 52 16</inkml:trace>
  <inkml:trace contextRef="#ctx0" brushRef="#br0" timeOffset="1555.97">7373 14270 0,'18'18'16,"-1"17"0,1-18-16,0 72 15,-1-54-15,1 71 16,0-53-16,-1 35 15,1-71-15,-18 19 16,17-19-16,-17 1 0</inkml:trace>
  <inkml:trace contextRef="#ctx0" brushRef="#br0" timeOffset="1935.48">7338 14305 0,'0'-17'0,"0"34"0,0-52 16,17 35-16,-17-18 16,18 18-1,0 0 1,-1 0-16,36 0 15,-17 0-15,-1 0 0,18 0 16,0 0-16,0 18 0,-1 0 16,1 17-16,0-18 0,18 72 15,-36-36 1,-35 52-16,0-52 16,-17 0-16,-72 35 15,54-52-15,-88 34 16,70-52-16,-18 0 15,18-18-15,-35 0 16,70 0-16,-17-53 16,35 35-16</inkml:trace>
  <inkml:trace contextRef="#ctx0" brushRef="#br0" timeOffset="4565.38">4463 10442 0,'0'-17'0,"17"-19"15,-34 36-15,17-17 16,-18-1-16,0 18 16,-17 0-1,0 18-15,17-18 16,18 35-16,-17-17 0,-1-1 0,18 36 15,18-18-15,-18-17 16,17 0-16,18-18 16,-17 0-16,17 0 0,36-18 15,-53 0-15,34-34 16,-52 34-16,0 0 16,0-17-16,-17 17 0,-1 1 15,1-1-15,-1 18 16,-17 0-16,-1 0 0,-17 18 15,36-1-15,-1 1 0,1 0 16,17-1-16,0 1 16,17 0-16,1-1 15,17-17-15,-17 0 0,17 0 16,0 0-16,1-17 16,-19-1-16,1 0 15,-18 1-15,-18-1 16,-17 0-16,17 18 15,1-17-15,-1 17 0,-17 17 16,17 1-16,18 0 16,0-1-1,35-17 1,-17 0-16,0 0 0,-1 0 16,1 0-16,-18-17 15,-18 17 1,1-18-16,-19 18 15,19 0-15,-1 0 16,0 0 0</inkml:trace>
  <inkml:trace contextRef="#ctx0" brushRef="#br0" timeOffset="10682.39">3704 10989 0,'18'18'16,"-1"17"-16,1-17 16,0 52-1,-18-17-15,0-18 0,0 54 16,0-54-16,0 18 15,-18-53-15,18 17 16,-18-34 0,18-1-16,0 0 0,0-34 15,0-37-15,18 36 16,17-17-16,-17 35 16,17-1-16,-17 19 0,17 17 15,0 17-15,-17 19 16,-18-1-1,18 0-15,-18 0 0,17 18 16,-17-35-16,18 0 16,0-18-16,-1 0 15,1-36 1,0 19-16,-1-1 16,1 18-16,-18-18 0,35 1 15,-17 17 1,-1 53-16,1-36 15,-18 19-15,18 34 16,-1-52-16,1 17 0,0-17 16</inkml:trace>
  <inkml:trace contextRef="#ctx0" brushRef="#br0" timeOffset="11215.53">4639 11095 0,'0'0'16,"-35"-18"-16,-1 18 0,19 0 15,-36 18-15,18 17 16,35-17-16,-18 17 16,18 0-16,18 36 15,-1-36-15,1-17 0,17-1 16,53 1-16,-52-18 15,-1-18-15,-17 1 0,35-18 16,-53-1-16,0 1 16,0 0-16,0-1 15,-18 1-15,0 18 0,-17-19 16,17 36-16,1 0 16,17 18-16,17 17 15,19 36-15,-19-54 16,36 36-1,-18-35-15,18 17 16,-35-35-16,0 18 16,-1-36-16,-17-17 15,0-18 1,0 0 0,18 35-16,0-17 15,17 18-15,-18 17 0,19 0 16,-1 0-16,0 0 15,1 17-15,-1 18 16,-18-17-16,-17 0 16,18 35-1,-18-36-15,0 19 0,0-1 16,0-18-16</inkml:trace>
  <inkml:trace contextRef="#ctx0" brushRef="#br0" timeOffset="14137.42">6967 5927 0,'0'0'16,"-35"35"-16,17-17 0,1 35 16,17-36-16,0 18 15,0-17 1,17 0-16,1-18 0,0 0 16,-1 0-16,19-36 15,-19 19-15,-17-18 16,0 17-16,0 0 15,-17 1-15,-1 17 0,0 0 16,1 0-16,-1 0 0,-35 17 16,53 1-16,-35 17 15,35-17-15,18-1 16,-1-17-16,18 18 16,-17-18-16,35-35 15,-18 17-15,-17-17 16,0 35-16,-18-35 15,-18 35 1,-17-18-16,17 18 16,-17 18-16,17-1 15,0 19 1,18-19-16,36 1 16,-19-18-16,1 0 15,17-35-15,-17 17 16,0 0-16,-1 1 15,-17-1-15,0 0 0,-17 18 16,-1-17-16,0 17 0,-17-18 16,17 18-16,1 35 15,17-17 1,0 0-16,17-18 16,36 0-16,-17 0 15,-1-18 1,-35 0-16</inkml:trace>
  <inkml:trace contextRef="#ctx0" brushRef="#br0" timeOffset="14787.33">6615 5151 0,'-18'0'0,"18"17"31,0 54-31,0-36 15,18 36-15,-18-36 16,35 18 0,-17-36-16,-1 1 0,1 0 15,17-18-15,-35-18 16,35-17-16,-17 17 16,-18-17-16,18 17 0,-18 1 15,17-1 1,1 18-16,-18 18 15,18-1-15,-1 1 0,36 17 16,-18-17-16,1-18 16,17 0-1,-18-18-15,-18-17 16,-17 0-16,0-1 16,-17 1-16,-1 0 0,-35-36 15,18 54-15,-18-36 16,35 53-16,18-18 0,0 36 15,0-1-15</inkml:trace>
  <inkml:trace contextRef="#ctx0" brushRef="#br0" timeOffset="15070.08">7250 5239 0,'0'17'16,"0"1"-16,35 0 16,-17-1-1,34-17-15,-34 0 0,17 0 16,1-35 0,-19 17-16,1 1 15,-18-19-15,-18 19 0,-17-36 16,0 35-16,-1 18 15,-16-17-15,16 17 0,-17 35 16,36-17-16,17 17 16,0 0-16,17-35 15</inkml:trace>
  <inkml:trace contextRef="#ctx0" brushRef="#br0" timeOffset="15499.22">7602 5186 0,'0'17'16,"0"19"-1,18-19-15,0 19 16,-18-19-16,17 1 16,-34-36-1,-1-35 1,18 36-16,0-54 15,0 36 1,35 0-16,-17 35 16,17 0-1,-17 17-15,-1 1 0,1 35 16,-18-36-16,18 1 16,-18-36 30,17-17-46,1 18 16,17-19-16,-17 36 16,17-17-1,-35 34-15,18-17 0,0 18 16,-18 0-16,17 17 16,1 0-16,-1 0 15,-17-17-15</inkml:trace>
  <inkml:trace contextRef="#ctx0" brushRef="#br0" timeOffset="16043.98">8132 5115 0,'0'0'16,"-36"0"-16,19 0 0,-1 18 0,0 17 15,18 0-15,18 18 16,0-35 0,-1 0-16,1-1 0,17 1 15,0-18-15,18 0 16,-35 0-16,17-35 16,-17 17-16,-18-35 15,0 35-15,0 1 16,-18-1-16,1-17 15,17 17-15,-18 18 16,18 18-16,18 35 16,-1-36-16,36 19 15,-35-19-15,17 19 16,-17-36 0,-1 17-16,-17-34 31,-17-1-31,17 0 15,0-17-15,17 17 16,-17 1-16,18-1 16,0 1-16,-1-1 15,19 18-15,-36-18 16,17 18-16,1 0 0,0 0 16,-1 0-16,1 18 15,-1-18-15,1 35 16,-18-17-16,18 17 15,-1-17-15,-17-1 16,18 1-16</inkml:trace>
  <inkml:trace contextRef="#ctx0" brushRef="#br0" timeOffset="20325.45">8837 10548 0,'-18'-18'16,"1"1"-16,-1 17 16,1 0-1,17 17-15,-18-17 16,18 18-16,0 0 0,0-1 15,0 19-15,0-19 16,18 1-16,-1-18 16,1 0-16,-1 0 15,1-18 1,0 1-16,-1-19 16,-17 19-16,0-1 0,-17 18 15,-1-18-15,-17 18 16,17 0-16,1 0 15,-1 0-15,18 18 0,-18 0 16,18-1-16,18 1 16,0-18-16,-1 0 15,36 0 1,-18-18-16,-17 18 0,17-35 16,-35 17-16,-35 1 15,17 17 1,-17-18-16,17 18 15,-17 0-15,0 0 0,0 18 16,17-18-16,0 0 16,36 17-16,0-17 15,17-17-15,-17 17 16,17-18-16,0 18 0,-17-17 16,-18-1-1,-53 18 1,35 0-16,-17 0 15,17 18-15,-17-18 0,0 35 16,35-18 0,17 1-16,1-18 15,35 0-15,-18-18 16,0 18-16,-17 0 0,17-17 16,-17 17-16,-18-18 15,-18 18 1,1 0-16,-1 18 0,-17-18 15,-18 17-15,35 1 16,18 0-16,0-1 16,18-17-1,35 0 1,-36 0-16,36-35 16,-35 35-16,0-18 0,-18 1 15,0-1-15,-18 1 16,0-1-16,1 18 0,-1-18 15,-17 18 1,17-17-16,1 17 16,17 17-16,17 1 15</inkml:trace>
  <inkml:trace contextRef="#ctx0" brushRef="#br0" timeOffset="20686.91">8643 11042 0,'0'0'16,"0"18"-16,18 35 15,-18-18-15,17 0 16,-17 18-16,0-18 0,18 18 15,-18-18-15,0-17 0,18 17 16,-18-17-16,17-18 0,1 0 16</inkml:trace>
  <inkml:trace contextRef="#ctx0" brushRef="#br0" timeOffset="20898.38">8855 11148 0,'-53'17'16,"106"-34"-16,-141 52 0,52-17 16,-17-1-16,36-17 15,17 18-15,17 0 16,54 17 0,-36-35-16,0 18 15,18-18-15,36 17 16,-54-17-16,35 0 15</inkml:trace>
  <inkml:trace contextRef="#ctx0" brushRef="#br0" timeOffset="21056.67">9137 11201 0,'0'35'16,"0"-70"-16,0 88 0,18-53 0,-18 17 15,17 1-15,1-18 0,0 18 16,-1-36-16</inkml:trace>
  <inkml:trace contextRef="#ctx0" brushRef="#br0" timeOffset="21165.6">9155 10883 0,'17'0'16</inkml:trace>
  <inkml:trace contextRef="#ctx0" brushRef="#br0" timeOffset="21254.83">9313 11236 0,'0'18'16</inkml:trace>
  <inkml:trace contextRef="#ctx0" brushRef="#br0" timeOffset="21777.22">9313 11236 0,'0'0'16,"36"-88"-16,-19 88 16,1 0-1,0 0-15,17 17 16,0-17-16,0 0 15,-17-17-15,0-1 16,-1 1-16,-34 17 31,-1-18-31,0 18 16,1 0 0,34 0-1,1 18 1,0-1-16,-1-17 15,1 18-15,17-18 16,-17 17-16,-1 1 16,1 0-16,0-1 15,-18 19-15,17-1 0,1 18 16,-18 70 0,0-70-16,0 53 15,0-71-15,-18 1 0,1 17 16,-1-53-16,-17 17 15,0-17-15,-1-53 16,19 18-16,17 0 16,0-18-16,17 0 15,1-18-15,17 1 0,53-36 16,-35 71-16,53-36 16,-53 36-16,-18 17 15,36-17-15,-53 35 16,-36 18-1</inkml:trace>
  <inkml:trace contextRef="#ctx0" brushRef="#br0" timeOffset="23896.65">11183 5891 0,'-18'0'0,"1"18"15,-1-18 1,1 0-16,-1 35 16,18-17-16,0 0 15,0-1-15,18 1 16,-1-18-16,18 18 15,-17-18-15,0-18 0,17 0 16,-35 1 0,18-19-16,-18 19 15,-18-19-15,18 19 16,-35-1 0,-1 18-16,19 0 0,-18 0 15,17 18-15,18 17 16,0-17-16,0 17 15,18-17-15,-1-1 0,18-17 16,18 18-16,-17-36 16,17 1-1,-18-19-15,-18 19 16,-17-1-16,0-17 0,-17-1 16,-1 1-16,-17 18 15,0-1-15,17 18 16,0 18-16,-17-1 0,17 18 15,1 1-15,34 17 16,1-36-16,17 1 16,36-18-16,-36 0 15,0 0-15,1-35 16,-19 35-16,-17-36 16,-17 19-16,-1-1 15,0 0-15,-17 1 16,-18 17-16,36 0 15,-1 17-15,0-17 0,1 18 16,17 0-16,17-18 16,36 17-1,-35-17-15,0 0 16,-1 0-16,-17-17 16,-17 17-1,-1 0-15,-17-18 16,17 18-16</inkml:trace>
  <inkml:trace contextRef="#ctx0" brushRef="#br0" timeOffset="24980.44">11606 5186 0,'0'0'16,"0"-18"-16,-17 18 15,17-17-15,0-1 47,17 18 78,-17-18-15,0 1-64,-17 17 1,17-18-47,-18 18 16,0 0 0,1 0-16,-1 0 0,-17 18 15,17-1-15,-17 1 16,17 0-16,18-1 15,-17 18-15,17-17 0,0 53 16,17-54-16,36 36 16,-17-35-1,52 17-15,-35-35 16,-18 0-16,18 0 0,-18-17 16,18-19-1,-18 1-15,-17 0 0,-18-1 16,0 19-16,0-54 15,-35 36-15,17 17 0,-17-17 16,-53 0-16,17-1 16,18 36-1,35 0-15,-17 18 0,18 0 16,17-1-16,0 1 16,17 0-16</inkml:trace>
  <inkml:trace contextRef="#ctx0" brushRef="#br0" timeOffset="26181.78">11800 5098 0,'0'-18'16,"0"36"15,0 52-15,18-35-16,-18 18 0,35 71 15,-17-71 1,0 0-16,17-18 16,-17 18-16,17-35 0,0 34 15,0-52-15,1 0 16,-19 0-16,-17-17 16,0-1-16,18 1 0,-18-1 15,-18-35-15,18 18 16,-17-1-16,-1-16 15,-17-1 1,35 35-16,-18 0 0,0 1 16</inkml:trace>
  <inkml:trace contextRef="#ctx0" brushRef="#br0" timeOffset="26553.6">11994 5009 0,'18'53'16,"-36"-106"-16,36 124 0,0-36 0,-1 1 16,-17-1-16,18 0 15,-18-17-15,18-1 0,-1 1 0,-17 0 16,18-18-16,0-18 15,-18 0-15,17 1 0,-17-1 16,0-17-16,0-18 16,0 35-16,0-17 15,0-18-15,-17 35 16,17 1-16,0 34 16,17 36-1,1-35 1,-1 17-16,-17-17 0,18 17 0,0-17 15,17 17 1,-17-35-16,17 18 16</inkml:trace>
  <inkml:trace contextRef="#ctx0" brushRef="#br0" timeOffset="26881.92">12294 5080 0,'18'0'16,"17"-18"-1,1-17 1,-19 0-16,-17 17 16,0 1-16,-17-1 15,-1 18-15,0 0 16,-17 0-1,17 0-15,1 0 16,-1 35-16,18-17 16,0-1-16,18 36 15,-18-17-15,53-1 16,-36-17-16,54 17 16,-36-35-16,18 0 15,-35 0-15,-1 0 16</inkml:trace>
  <inkml:trace contextRef="#ctx0" brushRef="#br0" timeOffset="27488.53">12488 5062 0,'0'0'16,"0"18"-16,18 0 0,0-18 15,-1 0 1,19 0 0,-19 0-16,1 0 0,-1-36 15,1 19-15,-18-1 16,0 0-16,-18-17 16,1 18-16,-1-1 15,1 18-15,-19 0 16,19 18-1,-1-1 1,18 18-16,0-17 0,0 17 16,18-17-16,17 17 15,-17 1-15,34-19 16,-34 1-16,0-18 0,-1 0 16,19 0-16,-19 0 31,-17-18-16,-17 18-15,17 18 32,0-36 15,0-17-47,0 0 15,0-18-15,0 35 16,17-17-16,19-18 15,-19 18-15,18 17 0,1 18 16,-1 0 0,18 35-16,-53-17 15,35 35-15,-35-36 16,18 36-16,-18-35 16,0 0-16</inkml:trace>
  <inkml:trace contextRef="#ctx0" brushRef="#br0" timeOffset="34613.68">4480 10372 0,'0'-18'47,"0"0"-32,18 1 1,-18-1-16,35-35 15,-17 18-15,17-36 16,-17 54-16,-1-36 0,1 18 16,17-1-16,-17-17 0,53-17 15,-36 17 1,18-35-16,-18 35 16,0 0-16,36-53 15,-36 53-15,-17 0 0,52-53 16,-34 53-1,-1 1-15,0-1 0,0 0 16,1 0-16,34-71 16,-34 71-16,16-70 15,-16 70-15,17-53 16,-18 53-16,-17 0 16,17 0-16,-18 0 0,54-52 15,-53 34-15,52-35 16,-35 36-16,18 17 15,-17-18-15,34-35 16,-34 53-16,34-52 16,-52 52-16,17 0 0,0 0 15,-17 0-15,17 0 16,-17 0-16,52-53 16,-52 53-16,17 18 0,-17-18 15,0 18-15,-1-18 0,18 18 16,-17-1-16,0-16 0,17 16 15,0-52 1,1 53-16,-1-36 16,-17 36-16,-1 0 15,1 17-15,-1-17 0,-17 17 0,18 0 16,0 1-16,-1-18 16,1-1-16,0 1 15,-1 17-15,1 1 0,0-19 16,-1 1-16,1 18 0,-18-1 15,17-17 1,1 17-16,-18 0 0,0 1 16,0-1-1,-18 0 17,1 18-17</inkml:trace>
  <inkml:trace contextRef="#ctx0" brushRef="#br0" timeOffset="40095.21">6456 6244 0,'-18'0'16,"1"18"-16,-1-18 16,0 0-16,18 17 15,-17-17 1,34 0 15,1 0-15,0 0-1,17-17-15,0-1 16,0 1-16,54-19 16,-36 19-16,-1 17 0,-16-18 15,17 0-15,-18 18 0,53-35 16,-53 35-16,1-18 16,-1 1-1,-17 17-15,-18 17 16,-18 54-1,18-36-15,-18 1 16,18 16-16,18-16 16,-18-19-16,35 36 15,-17-35 1</inkml:trace>
  <inkml:trace contextRef="#ctx0" brushRef="#br0" timeOffset="42375.84">8802 10425 0,'17'0'31,"-17"-18"-15,0 0 0,18 18-1,0-17-15,-1-1 16,1 0 0,0-17-16,-1 35 15,-17-18-15,18-17 16,0 18-16,-1-1 15,1 0-15,-1-17 16,1 17 0,0 1-16,-1-1 15,-17 0-15,18-17 0,0 0 16,-1 0-16,19-18 16,-19 17-16,1 19 15,0-18-15,-1-1 0,1 1 16,-1 0-16,1-1 0,0 1 15,-1 0-15,19-36 16,-1 36-16,-35 0 0,18-1 16,-1 1-16,1 18 15,-1-19-15,1 19 0,0-19 16,-1 19-16,1-19 0,17-34 16,-17 35-16,17-36 15,-17 36-15,-1-1 16,19 1-16,-19 0 0,1 0 15,17-36-15,-17 18 16,35-17 0,-35 17-16,-1 0 15,1 18-15,-1-1 0,19-52 16,-19 53-16,19-36 16,-19 36-16,19-18 15,-19 18-15,1 17 16,17-52-16,-17 34 15,-1 1-15,1 17 0,35-52 16,-35 35-16,17-36 16,-18 53-16,1-17 15,35-36 1,-35 36-16,-1-18 0,19 18 16,-19 0-16,36-53 15,-35 52-15,17-52 16,-17 53-16,-18 0 0,17-1 15,1 19-15,0-19 0,-1 19 16,1-36 0,0 17-16,17-34 15,-18 35-15,19-1 0,-1-52 16,-17 53-16,17-18 16,-35 18-16,35-36 15,-17 54-15,-1-19 16,-17 19-16,18-19 15,0 19-15,-1-19 16,1 19-16,0-19 16,-1 19-16,19-36 15,-19 18-15,1 17 16,0 0-16,17-35 16,-18 36-16,19-36 15,-19 35-15,1-17 0,17 0 16,-17 17-1,-18 0-15,18 18 0,-18-17 16,0-1 0,17 18-1,-34 0 1,-1 18 0,0-1-1,1 1-15</inkml:trace>
  <inkml:trace contextRef="#ctx0" brushRef="#br0" timeOffset="42904.47">10883 6244 0,'0'0'0,"-17"0"0,-1 18 16,0-18-16,36 0 46,0-18-30,-1 1 0,1 17-16,-1-18 15,19 0-15,-19 18 0,19-17 16,-19-1-16,54-17 16,-36 17-16,0 0 15,1 1-15,34-18 0,-34 17 16,-1 18-1,-18 0-15,-17 18 16,18 34 0,-18-34-16,18 17 15,-1 18 1,-17-35-16,18 35 16,0-36-16,-18 1 0,17 0 15,-17-1-15,0 1 0,0 0 16,0 35-16,0-18 15</inkml:trace>
  <inkml:trace contextRef="#ctx0" brushRef="#br0" timeOffset="70954.77">5944 16016 0,'0'-35'16,"18"35"-16,-18 53 15,18 0-15,-1 17 16,1 89-16,-18-88 15,18 17-15,-18-18 0,0 1 16,17-18-16,-17 0 16,0-18-16,18-17 0,-18-1 15,17-17-15</inkml:trace>
  <inkml:trace contextRef="#ctx0" brushRef="#br0" timeOffset="71144.28">5997 16051 0,'71'-17'0,"-142"34"0,195-34 16,-89-1-16,18 0 16,0 18-16,35-17 15,-53 17-15,1 17 16,-36 1-16,-18 0 15</inkml:trace>
  <inkml:trace contextRef="#ctx0" brushRef="#br0" timeOffset="71272.12">6085 16369 0,'53'0'16,"-106"0"-16,142-18 0,-19 1 15,-35-1-15,18 0 16,-17 18-1</inkml:trace>
  <inkml:trace contextRef="#ctx0" brushRef="#br0" timeOffset="71404.47">6491 16422 0,'0'0'16,"35"35"-16,-17-17 0,0 35 15,-18-36-15</inkml:trace>
  <inkml:trace contextRef="#ctx0" brushRef="#br0" timeOffset="72039.12">6650 16439 0,'0'0'16,"0"-17"-16,0-1 0,18 18 16,17 0-16,-35 18 15,17-18-15,1 17 0,0 1 16,-18 0-16,17-1 0,-17 19 16,18-36-16,-18 17 15,18-17-15,-1 0 16,1 0-16,0-17 15,-1-1 1,1 18-16,-1 18 16,-17-1-1,18 1-15,0 0 16,-18-1 0,17-17-16,1-17 15,0-1-15,-1 0 0,1-17 16,0 0-16,-1-18 0,-17-35 15,0 52-15,-35-69 16,0 52-16,-18-18 16,17 36-16,1 35 15,18 17-15,17 54 16,17-18-16,18 53 16,1-71-16,34 53 15,-34-70 1,52 35-16,-53-53 15,18 17-15,-35-17 16</inkml:trace>
  <inkml:trace contextRef="#ctx0" brushRef="#br0" timeOffset="73128.39">8220 16281 0,'0'17'16,"-18"19"-1,18-1-15,0 0 16,0 0-1,0-17-15,0 0 0,18-1 16,-1-17 0,-17-17-1,18-1-15,-18 0 16,18 18 0,-1 0-16,19 0 15,-1 18-15,-18 0 0,19-1 16,-1 1-16,-17 0 0,17-18 15,18 17 1,-35-17-16,-1 0 0,-17-17 16,-35-19-1,17 19 1,1-1-16,-1-17 16,0 17-16,18 1 0,0-1 15,18 0-15</inkml:trace>
  <inkml:trace contextRef="#ctx0" brushRef="#br0" timeOffset="73379.81">8784 16457 0,'0'0'15,"-17"53"-15,17-35 0,17 17 16,1-35-16,-1 18 15,19-18-15,-1 0 16,-17-18-16,-1 18 0,-17-18 16,18 1-1,-18-1-15,-18 0 0,-17-35 16,17 36-16,1-18 0,-36-1 16,18 36-1,17 0-15</inkml:trace>
  <inkml:trace contextRef="#ctx0" brushRef="#br0" timeOffset="73612.92">9102 16528 0,'-36'0'15,"72"0"-15,-89 0 0,35-18 0,18 0 16,-18-35-16,18 18 15,18-18-15,0 36 16,-1-1-16,1 18 0,35 0 16,-35 0-1,-1 0-15,1 18 16,0 17-16,-18-17 16,17-1-16,-17 1 0</inkml:trace>
  <inkml:trace contextRef="#ctx0" brushRef="#br0" timeOffset="73979.81">9349 16439 0,'0'0'16,"-18"36"-16,18-19 0,0 19 15,0-19-15,35 19 16,-17-36-16,17 0 15,-17-18-15,17 0 0,-17 1 16,17-54 0,-17 36-16,-1-71 15,-17 71-15,0-18 16,-17 0-16,-1 0 0,-35-53 16,35 53-16,-52-35 15,52 70-15,1 18 16,-1 18-16,18 88 15,0-36-15,53 54 16,-35-71-16,52 35 16,-17-35-16,-18-18 15,36 0 1,-36-17-16,0 0 0,-17-18 16,0 0-16</inkml:trace>
  <inkml:trace contextRef="#ctx0" brushRef="#br0" timeOffset="74559.31">10566 16228 0,'17'35'16,"-17"0"0,0-17-16,0 35 15,0-18-15,18 0 0,-18 36 16,18-53-16,-1 17 16,1-35-16,-18 18 15,18-18-15,-18-18 0,17-17 16,1 17-16,-18-17 15,0 17-15,17 0 16,1 18 0,0 36-16,-1-19 15,1 1-15,17 17 16,-17-17-16,0-18 16,-1 0-16,1 0 0,17-18 15,-35 1-15,0-19 16,0 19-16,0-1 0,-18-17 15,1-18 1,-1 35-16,1-17 16,17 17-16</inkml:trace>
  <inkml:trace contextRef="#ctx0" brushRef="#br0" timeOffset="74714.22">11148 16051 0,'0'0'0,"17"0"15,19-17 1</inkml:trace>
  <inkml:trace contextRef="#ctx0" brushRef="#br0" timeOffset="74830.53">11254 16439 0,'0'0'0,"-18"18"0,18 17 16,0-17-1,18-18-15</inkml:trace>
  <inkml:trace contextRef="#ctx0" brushRef="#br0" timeOffset="112106.42">13000 16140 0,'0'-18'0,"-35"-17"16,35 17-1,-18-17-15,-35 17 16,35 0-16,-17 18 0,0 0 16,17 36-16,-17-19 0,-18 72 15,53-36-15,-18 52 16,36-52-1,35 0-15,-18-35 16,0-1-16,1-17 0,-1 0 16,53-52-16,-52 16 15,-19 1-15,1 0 0,-1-1 16,-17 1-16,0 0 16,-17 0-16,-18-1 0,17 19 15,-17-1-15,-1 18 16,19 18-16,17 17 15,0 0-15,0 1 0,0-1 0,35 18 16,0-36-16,18 36 16,-18-35-1,1 17-15,-1-35 16,-17 0-16,-1 0 0,1-17 16</inkml:trace>
  <inkml:trace contextRef="#ctx0" brushRef="#br0" timeOffset="112341.38">13335 16316 0,'0'0'16,"0"-18"0,-35-35-1,17 18 1,18 18-16,-18-19 0,1-17 15,17 36-15,0-1 16,17 0-16,1 18 0,0 0 0,35 36 16,-18-36-1,-17 17-15,52 19 16,-52-36-16</inkml:trace>
  <inkml:trace contextRef="#ctx0" brushRef="#br0" timeOffset="112718.75">13635 16087 0,'0'0'0,"-18"0"0,1-18 16,-19 36 0,19-1-16,17 1 15,-18 17-15,0 1 0,18-1 16,0-18-16,18 36 16,0-35-16,17 0 15,-17-18-15,17 0 0,-17-18 16,17 0-16,-18 1 0,1-1 15,0-17-15,-18 17 0,0-35 16,-18 36-16,0-19 16,1 36-16,17 36 15,0-1-15,0 53 16,17-17-16,19-1 16,-19-17-16,1 18 0,17 17 15,-17-35-15,-18 17 16,0-52-1,-18 0-15,-35-18 16,0 0-16,1-18 16,16 0-16,-70-35 0,53 36 15,18-19-15,-18 1 16</inkml:trace>
  <inkml:trace contextRef="#ctx0" brushRef="#br0" timeOffset="113547.97">14323 16104 0,'0'36'0,"0"-19"15,17 54 1,-17-36-16,0 18 0,0-18 16,18-17-16,-18 35 15,0-36-15,0-34 16,0-18-1,0-1-15,18-52 16,-18 53-16,0-53 16,17 70-16,1-17 15,0 17-15,-1 36 16,1 35 0,-18-18-16,0-17 0,18 17 15,-1 0 1,1-17-16,-1-18 15,1 0-15,17-36 16,-35 19-16,18-18 16,0-1-16,-1 19 15,1 17-15,0 0 16,-1 17 0,-17 1-16,0 17 0,18 0 15,-18-17-15,17 35 16,-17-18-16,36 1 15,-19-19-15,36-17 16,-35 0-16</inkml:trace>
  <inkml:trace contextRef="#ctx0" brushRef="#br0" timeOffset="114070.54">14993 16175 0,'-35'18'0,"0"17"15,17-18-15,0 1 0,18 35 16,0-35-16,36-1 16,-19 1-16,54-18 15,-54 0 1,19 0-16,-19-18 0,1 1 16,0-1-16,-18-35 15,-18 35-15,0-34 16,1 34-16,-1 18 0,0-18 15,1 18 1,17 18-16,0 0 16,17-1-16,36 18 15,-35-35-15,35 18 16,-36 0-16,19-1 16,-19-17-16,1 0 15,0-17 1,-18-1-1,0 0-15,-18 18 16,18-17-16,-18 17 16,1 0-1,17 17 1,0 1-16,17 0 16,1-1-16,0-17 0,17 0 15,0 0-15,18 18 16,-35 0-16,17-1 15,-17-17-15,-1 18 16,1 0-16,0-18 16</inkml:trace>
  <inkml:trace contextRef="#ctx0" brushRef="#br0" timeOffset="114226.95">15487 16157 0,'0'0'0,"-18"36"16,-17-19-16,17 18 0,-17 18 16,17-35-1,1 17-15,-1-17 0,1 17 16,-1-17-16,18-1 0,-18-17 16</inkml:trace>
  <inkml:trace contextRef="#ctx0" brushRef="#br0" timeOffset="114911.31">14940 16880 0,'0'-17'0,"0"34"16,-17 1-1,17 0 1,-18-1-16,18 1 0,0 0 0,0 17 16,0-17-16,0-1 15,18 1-15,-1-18 16,1 0-16,17 0 16,-17 0-16,-1-18 15,19 1-15,-19-1 16,1-17-1,-18 17-15,18 18 0,-18 18 16,17-1 0,-17 1-16,35 0 15,-17-1-15,0-17 16,-1 0-16,1 0 0,0 0 16,-1-17-16,-17-1 15,0 0-15,-17 1 0,-1-1 16,-17-17-16,17 17 15,0-17-15</inkml:trace>
  <inkml:trace contextRef="#ctx0" brushRef="#br0" timeOffset="115944.92">17110 15893 0,'0'0'0,"-18"-18"16,18 0-16,-35 1 15,17-1-15,-17 0 16,0 18-16,-1 0 0,-34 0 15,35 18-15,-1 0 0,1 35 16,17-36-16,36 19 16,0-1-16,52-18 15,-35 1 1,18 0-16,-17-1 0,17 1 16,-18 0-16,0-1 0,-17 19 15,-18-19-15,0 1 16,-18 17-16,-17-17 15,-18-1 1,18-17-16,-1 0 16,1-17-16,17-18 15</inkml:trace>
  <inkml:trace contextRef="#ctx0" brushRef="#br0" timeOffset="116101.33">17286 16051 0,'35'53'16,"-70"-106"-16,88 142 0,-18-36 16,-17-18-16,0-18 0,-18 1 15,35 17 1,-17-35-16</inkml:trace>
  <inkml:trace contextRef="#ctx0" brushRef="#br0" timeOffset="116207.62">17321 15804 0,'0'-17'16</inkml:trace>
  <inkml:trace contextRef="#ctx0" brushRef="#br0" timeOffset="116572.59">17639 16228 0,'0'35'16,"0"-70"-16,0 52 15,18-52 1,-18 0-16,17-36 16,1 54-16,-1-19 15,-17 19-15,36 17 16,-36 17-16,17 36 15,-17-17 1,0-19-16,18 1 16,-18 0-16,18-1 0,-1-17 15,1-17-15,17-1 16,-17 0-16,-18 1 16,17-19-16,1 1 15,0 35-15,-1 0 16,1 0-16,0 0 0,-1 53 15,1-35-15,-18 17 16,18 35-16,-1-34 16,1-1-1</inkml:trace>
  <inkml:trace contextRef="#ctx0" brushRef="#br0" timeOffset="117157.8">18538 15363 0,'-17'-35'15,"34"70"-15,-52-70 0,18 35 16,-1 35-16,18 1 16,-18 123-16,1-54 15,-1 142-15,0-106 16,18 71-16,18-124 16,35 53-16,-18-88 15,53 18-15,-52-36 16,-1-17-16,18-18 15,-35 0-15</inkml:trace>
  <inkml:trace contextRef="#ctx0" brushRef="#br0" timeOffset="120744.33">18874 16087 0,'17'17'16,"19"-17"-1,-19 0-15,18 0 0,36-17 16,-36-1-16,18 0 15,-35-17-15,17 17 0,0-17 16,-17-18-16,-18 36 16,-18-36-16,-17 17 15,-35-16-15,34 34 16,-52 0 0,53 18-16,-53 18 15,52 17-15,-17 18 16,36-18-16,17 71 15,17-53-15,54 35 16,-36-52-16,18-1 16,-18 0-16,18-17 0,36 17 15,-54-17-15,35-18 16,-52 17-16,17-17 16,-17 0-16,-18-17 15</inkml:trace>
  <inkml:trace contextRef="#ctx0" brushRef="#br0" timeOffset="121734.03">19544 16175 0,'0'18'32,"0"17"-17,0-18-15,-18 36 16,18-35-16,18 35 16,0-35-1,-1-1-15,1-17 16,-1 0-16,1 0 15,0 0-15,-1-17 0,19-19 16,-36 19 0,17-1-1,-17 36-15,0 17 16,18-17 0,17 17-16,-17-18 15,35-17-15,-36 0 16,1 0-16,0 0 0,-1 0 15,19-35 1,-36 18-16,0-1 0,0 0 16,0-17-16,-18-18 15,0 35-15,1-17 0,-1 18 16,0-1-16,-17 0 16,17 18-16</inkml:trace>
  <inkml:trace contextRef="#ctx0" brushRef="#br0" timeOffset="122297.03">20832 16404 0,'0'0'0,"0"18"0,17-1 0,-34 36 15,17-17 1,-53 17-16,17-18 15,1 0-15,-18 0 0,18 1 16,17-19-16</inkml:trace>
  <inkml:trace contextRef="#ctx0" brushRef="#br0" timeOffset="125249.51">21590 16034 0,'-18'17'16,"36"-34"-16,-53 34 15,52 1-15,1-18 16,35 18-1,17-36-15,1 0 16,0-17 0,-36 0-1,-35 17-15,0-35 16,-18 18-16,1 17 0,-54-35 16,36 36-16,-36-18 15,36 35-15,-18 17 16,18 18-16,17-17 15,0 17-15,18 54 16,18-37-16,0 1 0,17-17 16,53 34-1,-53-52-15,18 0 0,0-1 16,18 1-16,-36-18 16,0 0-16,-17 0 15,-18 17-15</inkml:trace>
  <inkml:trace contextRef="#ctx0" brushRef="#br0" timeOffset="125638.04">22172 16140 0,'18'17'31,"-1"19"-15,1-1-16,17 35 15,-35-52-15,18 53 16,0-54-16,-18 18 16,0-17-16,17-36 31</inkml:trace>
  <inkml:trace contextRef="#ctx0" brushRef="#br0" timeOffset="125846.62">22366 16263 0,'-53'0'15,"106"0"-15,-123 0 0,52 0 0,0 0 16,1 0-16,-1 18 15,18-1-15,35 1 16,1 0-16,-1-1 16,35 1-16,-17 0 15,0-1-15,-35-17 16,0 0-16</inkml:trace>
  <inkml:trace contextRef="#ctx0" brushRef="#br0" timeOffset="126250.68">22613 16263 0,'18'0'16,"-18"18"-16,0-1 0,17 19 15,1-19-15,-18 1 16,18 0-16,-18-1 0,17 1 16,1-18-16</inkml:trace>
  <inkml:trace contextRef="#ctx0" brushRef="#br0" timeOffset="126377.46">22613 16122 0,'0'0'16,"18"0"-1</inkml:trace>
  <inkml:trace contextRef="#ctx0" brushRef="#br0" timeOffset="127017.16">22807 16369 0,'0'18'15,"18"-36"16,-18 0-31,17 1 16,1-1 0,-18 0-16,18 18 15,-18-17-15,17 17 0,1 0 16,0 17 0,-1 1-1,1-18-15,-1 18 16,1-18-16,0 0 15,-1 0 1,1-18-16,0 0 16,-1 18-16,-17-17 15,0-1-15,0 36 32,-17 17-17,17 0-15,0 18 16,0-35-16,17-1 15,-17 1-15,18 0 0,0-1 16,-1-17-16,1 18 16,0 0-1,-18-1-15,0 1 16,0 0-16,0 17 0,-18 18 16,18-18-16,-18 18 15,18-35-15,-35-1 16,17 1-16,1-18 15,-1-18 1,0-17-16,18 17 16,0-17-16,18 0 0,0-18 15,-1 18-15,19-1 0,-1-17 16,53 0-16,-35 18 16,18 0-16,-36 35 15,-18 0 1,1 0-16</inkml:trace>
  <inkml:trace contextRef="#ctx0" brushRef="#br0" timeOffset="129580.12">23883 16140 0,'0'0'0,"-18"0"16,36 0-1,17-18 1,1 18-16,17-18 16,-36 18-16,18 0 15,18 18-15</inkml:trace>
  <inkml:trace contextRef="#ctx0" brushRef="#br0" timeOffset="130037.36">24448 16210 0,'17'0'16,"1"0"-16,35-17 15,0 17-15,0-36 16,-18 19-16,0-1 0,-17-17 16,-18 17-16,17 0 0,-34-35 15,-1 36 1,-35-18-16,18 17 15,-36 0-15,36 18 16,-18 0-16,-17 36 16,52-19-16,-17 54 15,17-36-15,18 0 16,35 36-16,1-36 16,-1 0-16,18-17 15,17 0-15,-17-18 0,0 17 16,0-17-16,-18 0 0,36 0 15,-36 0-15,-17 0 16</inkml:trace>
  <inkml:trace contextRef="#ctx0" brushRef="#br0" timeOffset="130494.06">24994 16281 0,'0'0'16,"0"53"-16,18-36 15,-18 1-15,18-18 16,-18-18 0,0-17-1,0 17-15,0-17 16,17 17-16,-17 1 0,18-18 15,0 35 1,-1 0-16,-17 17 16,0 18-16,0 1 15,0-19-15,18 1 16,-1-36 15,19 1-15,-19-1-16,1 18 0,17-18 15,-17 18 1,17 18-16,-35 0 16,18 17-1,-18-17-15,0-1 16,0 1-16,17 0 16,1-18-1</inkml:trace>
  <inkml:trace contextRef="#ctx0" brushRef="#br0" timeOffset="130966.38">25453 16245 0,'0'0'0,"-18"18"16,1 0-16,17-1 15,0 19 1,0-19-16,17-17 15,1 18-15,0-18 0,-1 0 0,1 0 16,17 0-16,-17-18 16,-18-17-1,0 17-15,0-17 16,0 17-16,-18 18 16,18-17-16,0-1 0,0 36 31,18 17-16,-18 0-15,35 1 16,-17-36-16,-1 17 16,1-17-16,0 0 15,-18-17 1,0-1-16,0 0 0,0 1 16,17-1-1,1 18-15,0 0 16,-1 18-16,18-1 15,-35 1-15,18-18 16,-18 18-16,18-18 16,-18 17-16,17-17 15</inkml:trace>
  <inkml:trace contextRef="#ctx0" brushRef="#br0" timeOffset="131400.16">26158 16210 0,'0'18'15,"18"-18"1,0-18-16,17 18 16,0 0-16,1 0 0,17-17 15,-18 17-15,18 0 0,-18-18 16,18 0-16,-35 18 15</inkml:trace>
  <inkml:trace contextRef="#ctx0" brushRef="#br0" timeOffset="131572.62">26388 15998 0,'0'89'16,"0"-178"-16,0 231 15,0-89-15,0 35 16,17-35-16,1-18 0,35 18 16,-18-36-16,-17-17 15</inkml:trace>
  <inkml:trace contextRef="#ctx0" brushRef="#br0" timeOffset="131977.47">26935 16281 0,'0'0'15,"53"0"-15,-18 0 0,18-36 16,-36 36-16,19-52 16,-19 34-16,-17 0 15,0 1-15,-35-19 16,17 19-16,-35-1 16,18 18-16,18 0 15,-19 0-15,1 18 0,17-1 16,1 1-16,17 17 15,0 1-15,0 16 0,17 19 16,1-36-16,17 1 16,89-1-1,-36-35-15,-53 0 16,18-18 0,-35 18-16</inkml:trace>
  <inkml:trace contextRef="#ctx0" brushRef="#br0" timeOffset="132410.93">27428 16334 0,'0'0'15,"0"35"-15,0 0 16,0-17-16,0 35 16,18-36-16,0 1 15,-1 0-15,1-18 16,-18-18-16,18-17 16,-18 17-16,0-35 15,17 36-15,-17-1 16,18 18-1,0 18 1,17 17-16,-17-18 16,-1 1-16,1-18 0,-1 18 15,19-18 1,-36-18 0,0-17-1,0 17-15,0 1 16,-18-1-16,18 0 0,0 1 0,0-1 15,0-17 1</inkml:trace>
  <inkml:trace contextRef="#ctx0" brushRef="#br0" timeOffset="132695.22">27869 16351 0,'0'0'0,"0"18"32,0 17-17,0-17-15,36-1 16,-19 1-16,1-18 0,0 18 16,17-18-16,-17-18 15,-1 0-15,-17 1 16,0-1-16,0 1 0,0-1 15,-17 0-15,17 1 16,-18-1-16,0 0 16,1 18-1</inkml:trace>
  <inkml:trace contextRef="#ctx0" brushRef="#br0" timeOffset="133078.71">28099 16422 0,'0'17'16,"0"-34"-16,17 17 31,1-18-15,-18 1-16,18-19 16,-18 19-16,0-1 0,17 0 15,1 18 1,0 0-16,-18 18 15,17 0 1,-17-1-16,18 1 16,-18 0-16,18-18 15,-1-18 1,-17 0 0,18 1-16,-1 17 15,1 0-15,0 0 16,-1 0-16,1 0 15,0 17-15,-1 1 16,-17 0-16,0-1 0,0 1 16</inkml:trace>
  <inkml:trace contextRef="#ctx0" brushRef="#br0" timeOffset="133512.41">28575 16334 0,'-18'17'16,"36"-34"-16,-53 52 15,17 0-15,18-17 16,18-1 0,-1-17-1,1-17-15,0 17 16,-18-18-1,0 1-15,0-1 16,0 0-16,17 18 16,-17-17-16,18 17 15,0 0-15,-18 17 16,17 1 0,-17 0-16,0-1 15,18-17 1,-1-17 15,1 17-31,0-18 0,-1 18 16,1 0-16,0-18 0,-1 18 15,19 0-15,-19 0 16,-17 18-16,18-18 16,-18 18-16,0 17 15,18-18-15</inkml:trace>
  <inkml:trace contextRef="#ctx0" brushRef="#br0" timeOffset="134012.91">28998 15487 0,'0'0'0,"18"0"0,17 18 15,1-1-15,52 71 16,18 71-16,-71-71 16,0-17-16,18 70 15,-35-70-15,-18 17 16,0-53-16,-36 36 16,1-36-16,-35 18 15,34-18-15,-52 18 16</inkml:trace>
  <inkml:trace contextRef="#ctx0" brushRef="#br1" timeOffset="141643.64">29739 11818 0,'18'0'0,"35"0"16,-18-18-16,53-17 16,-53 18-16,18-19 15,-17 1-15,17-36 16,-36 36-16,1-18 16,-36 36-16,-17-36 15,0 53-15,-1-18 16,-105 18-1,71 35-15,34 36 16,19-36-16,17 53 16,17-35-16,1 0 15,17-18-15,18 1 16,-17-1-16,16 0 0,1-17 0,53 0 16,-53-1-1,18-17-15,-54 0 16,1 0-16</inkml:trace>
  <inkml:trace contextRef="#ctx0" brushRef="#br1" timeOffset="142105.19">30445 11924 0,'0'18'15,"0"17"-15,17-18 0,-17 36 16,18-17-16,-18-19 16,35 71-1,1-52-15,-19-19 16,1-17-1,-1-17-15,1-1 16,0 0-16,-1-34 16,1 34-16,-18 0 15,18 18-15,-1 18 16,19 0 0,-19-1-16,19 1 15,-19-1 1,18 1-16,-17-18 0,0 0 15,-1 0-15,1 0 16,0-18-16,-1-34 16,-17 34-16,0-53 15,0 54 1,0-19-16,-17 1 0,17-35 16</inkml:trace>
  <inkml:trace contextRef="#ctx0" brushRef="#br1" timeOffset="148639.81">30409 12559 0,'18'0'47,"-18"35"-31,18-17-16,-18 17 15,0 0-15,0 1 0,17 69 16,-17-52-16,0 0 16,0-17-16,18 17 0,-18-18 0,0 18 15,18-18-15,-18 0 0,0 36 16,0-36 0,0 0-16,0 1 15,0-19-15,0 1 0,-18 0 16,18-1-16,-18 1 15,1-1-15,-1-17 16,0 18-16,-52-18 16,35 0-16,-1 18 0,-52-18 15,35 0-15,-53 17 16,36-17-16,-1 0 16,-70 18-16,53-18 15,0 0-15,0 0 0,-106 18 16,-36-18-1,107 0-15,-1 0 16,-140 17-16,105-17 16,18 0-16,-18 0 15,0 18-15,-17-18 0,17 0 0,-17 0 16,-1 0-16,-17 0 16,-158 0-16,158 0 15,-194 0-15,194 0 16,-195 0-16,195-18 15,-211 18 1,211 0-16,-212 0 16,212 0-16,-18 0 15,18 0-15,0 0 0,-194 0 16,212 0-16,-18 18 16,17-18-16,-175 18 15,175-18-15,-158 17 16,176 1-16,1 0 0,-1-18 15,0 17-15,18 1 16,18-1-16,-19 1 0,-105 17 16,124-17-16,17-18 0,0 18 15,1-1-15,16-17 0,19 18 16,-89 0 0,106-18-16,-17 17 0,-19-17 15,54 0-15,17 0 16,1 0-16,-1 0 0,18-17 31,-17 34 0,-1 1-15,0-1 0,1 19-16,17-19 15,-18 1-15,18 17 16,0 36-16,0-36 15,0 18-15,0 0 0,0 18 16,0-19-16,18 72 16,-18-71-16,17 53 15,-17-53-15,0-18 16,0 0-16,0 18 0,0-35 16,0 35-16,0-36 15,0 1-15,-17-18 16</inkml:trace>
  <inkml:trace contextRef="#ctx0" brushRef="#br1" timeOffset="148906.51">18962 14764 0,'17'70'16,"-34"-140"-16,52 176 0,-17-71 16,-1 0-16,1 0 0,17 1 0,1-19 15,-1-17-15,0 18 0,36-36 16,-18 1 0,17-36-16,-35 18 15,18-18 1,-53 17-16,18 19 0,-18-1 0,-18 0 15,1 18 1</inkml:trace>
  <inkml:trace contextRef="#ctx0" brushRef="#br0" timeOffset="-203477.77">26599 9454 0,'36'-17'16,"-1"17"-16,-17-18 15,17 18-15,18 0 16,-18 0-16,0 0 0,1 0 0,34-17 16,-52 17-16,0 0 15,-1-18-15,1 0 16,-18 1-16,0-1 15</inkml:trace>
  <inkml:trace contextRef="#ctx0" brushRef="#br0" timeOffset="-203261.7">26917 9155 0,'-18'53'16,"36"-106"-16,-36 141 0,1-53 15,-1 18-15,0 0 0,-17 53 16,35-36-16,0-17 16,0-18-16,53 18 15,-18-17-15,-17-36 16,35 17-16,-18-17 0,0 0 0,1 0 16,-1-17-1</inkml:trace>
  <inkml:trace contextRef="#ctx0" brushRef="#br0" timeOffset="-203100.53">27252 9578 0,'53'0'0,"-35"0"15,-1-18-15,36 18 16,-18-17-16,-17 17 15</inkml:trace>
  <inkml:trace contextRef="#ctx0" brushRef="#br0" timeOffset="-202778.68">27834 9208 0,'-53'0'16,"106"0"-16,-123 0 0,34 17 0,1 1 16,0-1-16,17 1 0,1 17 0,-1 18 15,18-35 1,18 17-16,34 18 16,-16-35-16,-1 17 0,0-17 15,1-1-15,-19 1 0,36 0 16,-35-1-16,-36 1 31,-52-18-31,34 0 16,1 17-16,0-17 0,-1 0 15,19 0-15,-1 0 16,36 0-16</inkml:trace>
  <inkml:trace contextRef="#ctx0" brushRef="#br0" timeOffset="-202410.2">28028 9525 0,'-17'35'0,"34"-70"0,-34 106 16,17-54-16,0 18 16,17-35-16,1 0 15,-1 0-15,1-52 16,-18 34-1,0-53-15,0 36 16,-18 0-16,1-36 16,-1 54-16,18-1 15,0 36-15,0-1 16,18 19-16,-1-1 16,1 0-16,35 36 15,-35-54-15,52 19 16,-52-36-16,17 0 15,-17 0-15,-18-18 0,-18-35 16,1 35-16,-36-35 16,35 36-1,0-1-15,-17 1 16</inkml:trace>
  <inkml:trace contextRef="#ctx0" brushRef="#br0" timeOffset="-202177.46">28452 9296 0,'0'0'0,"0"17"16,0 1-16,0 0 16,0 17-16,0 0 0,17 36 15,1-36-15,-1 36 16,1-54-16,17 18 15,18-17 1,-35-18-16,0-18 16,-18-17-1</inkml:trace>
  <inkml:trace contextRef="#ctx0" brushRef="#br0" timeOffset="-202039.19">28522 9490 0,'0'0'0,"18"0"0,-1 0 16,1 0-16,17 0 16,-17 0-16,0-18 15,-1 18-15</inkml:trace>
  <inkml:trace contextRef="#ctx0" brushRef="#br0" timeOffset="-201911.35">28540 9278 0,'35'0'16,"-70"0"-16,105-18 0,-17 1 15,-18 17-15,-17 0 0,0-18 16</inkml:trace>
  <inkml:trace contextRef="#ctx0" brushRef="#br0" timeOffset="-199090.98">26564 10125 0,'0'0'0,"18"0"15,-1 0-15,72 0 16,-36 0-16,17 0 0,18 0 16,1-18-16,16 18 15,36 0-15,-17-18 0,176 18 16,-141-17-16,17 17 16,-17-18-16,-1 18 0,-16-17 15,122-1-15,-176 18 16,18 0-16,-88 0 15</inkml:trace>
  <inkml:trace contextRef="#ctx0" brushRef="#br0" timeOffset="-197434.48">17445 5345 0,'-18'-36'16,"18"19"0,18-1-1,17 0-15,0 1 0,18 17 0,18 0 16,-53 0-1,-1 17-15,1 1 0,-18 0 16,0 52-16,0-34 16,-18-19-16,18 18 0,0 1 15,0-1-15,0 0 0,18 1 16,-1-19-16,1 18 0,17 18 16,1-35-1,-1 17-15,-35-17 16,-18 0-1,1-18-15,-19 17 0,-17-17 16,18 18-16,-18-1 16,36-17-16</inkml:trace>
  <inkml:trace contextRef="#ctx0" brushRef="#br0" timeOffset="-197155.18">18062 5627 0,'0'0'0,"-17"35"0,-1 18 15,18-18-15,35 1 16,-17-36 0,17 0-16,0 0 0,18-36 15,-17 19-15,34-54 16,-52 36-16,-1-18 0,-17 18 15,-17-1-15,-54-34 16,18 52-16,0 18 16,18 0-16,-18 18 0,18-1 15,0 1-15,-1 0 0,36 35 16</inkml:trace>
  <inkml:trace contextRef="#ctx0" brushRef="#br0" timeOffset="-196877.67">18574 5415 0,'-53'35'16,"106"-70"-16,-124 106 0,54-18 16,17-36-16,35 36 15,0-35-15,0-1 0,1-17 16,52 0-16,-53 0 15,0-17-15,36-54 16,-89 18 0,-17-17-1,-35 35 1,17 17-16,17 18 0,1 0 0,-18 0 16,35 0-1</inkml:trace>
  <inkml:trace contextRef="#ctx0" brushRef="#br0" timeOffset="-196516.72">19050 5398 0,'0'0'15,"0"52"-15,18-16 0,-1-1 16,1 0-16,0-17 0,-1 0 0,1-18 15,-1 0-15,-34-36 16,-1-17 0,1 18-1,-19-35-15,36 34 16,0-34-16,18 34 16,17 19-16,18 17 15,35-18-15,-35 36 0,35 52 16,-70-34-1,0-1-15,-1 0 0,-17 0 16,-17 1-16,-19-19 16,1 19-16,-18-19 0,0 1 0,-35 0 15,53-18-15,0 0 16,52 0 0</inkml:trace>
  <inkml:trace contextRef="#ctx0" brushRef="#br0" timeOffset="-196237.46">19773 5415 0,'0'0'0,"18"0"0,52 0 15,-17 0 1,0 0-16,18 0 16,-18-17-16,0 17 0,0 0 0,-1-18 15,1 0-15,-53 1 16</inkml:trace>
  <inkml:trace contextRef="#ctx0" brushRef="#br0" timeOffset="-196021.89">20179 5186 0,'0'0'0,"53"0"0,35 35 15,-35-17-15,53 17 16,-53-17-16,-36-1 15,1 1-15,-18 35 16,-18-18-16,-70 18 16,53-18-16,-71 18 15,88-35-15,-17-18 16,17 18-16,1-18 0,-1 0 16</inkml:trace>
  <inkml:trace contextRef="#ctx0" brushRef="#br0" timeOffset="-195469.89">20761 5062 0,'0'-17'0,"0"34"0,18-34 16,52 17-1,-17 0-15,0 0 16,53 53-16,-71-18 15,0 0-15,-17 0 0,-18 18 16,-18 18 0,1-36-16,-19 1 0,1-1 0,-18 0 15,18-17 1,17-18-16,18 17 0,18-17 16,70 0-1,-35 0-15,53 0 16,-71 0-16,18 0 15</inkml:trace>
  <inkml:trace contextRef="#ctx0" brushRef="#br0" timeOffset="-194958.89">21572 5115 0,'36'53'16,"-19"-18"-16,1 54 15,0-54-15,17 53 16,-18-53-16,1 18 16,-18-35-16,-18-36 31,-17-35-15,0 18-16,0-35 15,17 17-15,0-36 16,18 37-16,53-1 15,-17 35-15,16 0 0,54 18 16,-53 0-16,0 36 16,35 17-1,-35-18-15,0 53 16,-53-53-16,0 1 0,0-1 16,-17-17-16,-19 17 15,-17-18-15,18 1 0,-18 0 0,18-1 16,-36-17-1,54 18-15,-19-36 16</inkml:trace>
  <inkml:trace contextRef="#ctx0" brushRef="#br0" timeOffset="-184588.15">18115 5450 0,'0'-17'15,"-17"17"17,-1 17-17,18 1-15,-18 17 16,18 1-16,0-19 0,18 36 15,-18-35-15</inkml:trace>
  <inkml:trace contextRef="#ctx0" brushRef="#br0" timeOffset="-159500.15">5239 15363 0,'-18'0'15,"36"0"17,17-17-32,36 17 15,-36 0-15,88 0 16,-52 0-16,35 0 0,123 0 15,-88 0 1,18 0-16,176 0 16,-141 0-16,-18 0 0,1 0 15,140 0 1,-52 0-16,-142 0 0,-34-18 16,52 1-1,-106 17-15</inkml:trace>
  <inkml:trace contextRef="#ctx0" brushRef="#br0" timeOffset="-153689.46">7108 5997 0,'-17'0'16,"-1"-17"0,36 34 15,-1-17-16,1 18-15,17-18 16,-17 0-16,17 0 0,54 0 16,-54 0-16,18 0 15,0 0-15,17-18 0,-17 18 16,71 0 0,-72-17-16,19 17 15,0 0-15,-1-18 0,71 18 16,-70 0-16,17 0 0,-17 0 15,17 0-15,53 0 16,-71 0-16,1 18 16,0-18-16,-1 0 0,1 0 15,87 0-15,-87 0 16,88-18-16,-71 18 16,0-18-16,0 1 0,89 17 15,-36-18 1,0 18-1,-71 0-15,72 0 16,-72 0-16,1 0 0,-1 18 16,89-18-16,-88-18 15,17 18-15,-35 0 0,17-18 16,1 18-16,-36 0 16,18 18-1,-18-18-15,1 0 16,-19 18-16,18-18 0,36 0 15,-53 0-15,17 0 16,-35-18-16,-18 0 16</inkml:trace>
  <inkml:trace contextRef="#ctx0" brushRef="#br0" timeOffset="-152593.52">4463 10601 0,'17'0'32,"1"0"-32,0 0 15,17-18-15,0 18 0,18-17 16,-18-1-16,36 0 16,-36 18-16,53 0 15,-35 0-15,71 0 16,-71 0-1,17 0-15,89-17 16,-71 17-16,0-18 0,1 18 16,-1-17-16,18 17 15,-1-18-15,89 18 0,-88 0 16,106 0 0,-106 0-16,141 0 15,-124 18-15,1-18 16,-19 0-16,19 0 0,88 0 15,-107 0-15,89 0 16,-105 0-16,87 17 16,-88-17-16,-17 0 15,-18 18-15,17-18 0,36 0 16,-71-18-16,36 18 16,-36 0-16,18 0 15,-35 0 1,-36 18-1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1-26T23:23:14.16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3828 7814 0,'0'-18'15,"0"1"-15,0-1 16,-36-17-1,1 17-15,17 18 0,-52-17 16,-18 34 0,35 1-16,18-1 0,-36 36 15,53-17 1,1-1-16,17 0 0,17-17 16,19 0-16,-1 17 0,53 18 15,-35-36 1,35 36-16,-35-35 15,0 35-15,-35-36 16,-1 1-16,-17 0 0,-17-1 16,-1 1-16,-17 0 0,-53 17 15,52-17 1,-52-1-16,70-17 16,-17 0-16,18 0 15,17-17-15,35-36 16</inkml:trace>
  <inkml:trace contextRef="#ctx0" brushRef="#br0" timeOffset="201.03">4145 7955 0,'0'0'16,"0"53"-16,0-18 0,0 1 15,18-1-15,-18 0 0,17 18 16,1-18-16,-18-17 16,18 0-16,-18-1 0,17-17 15,-17 18-15,18-36 16</inkml:trace>
  <inkml:trace contextRef="#ctx0" brushRef="#br0" timeOffset="351.16">4110 7532 0,'18'17'16,"-1"-17"-16,18 53 16,-17-35-16</inkml:trace>
  <inkml:trace contextRef="#ctx0" brushRef="#br0" timeOffset="740.7">4463 8273 0,'0'-18'0,"-18"0"16,18 1-16,0-19 15,0 1-15,0-18 16,18 18-16,-1 17 15,1 1-15,0-1 0,-1 18 16,18 18-16,-17-18 16,17 53-16,-35-36 15,18 36-15,0-35 16,-1-1 0,1-17-16,-18-17 15,18-1-15,-1 1 16,1-36-16,17 17 15,18-17 1,-18 36-16,18-1 16,-35 36-16,17 52 15,-17-17-15,-18 0 0,0 53 16,0-71-16,0 1 16,0-19-16,0 1 0,0-1 15</inkml:trace>
  <inkml:trace contextRef="#ctx0" brushRef="#br0" timeOffset="1363">5503 7108 0,'-35'-17'15,"70"34"-15,-88-17 0,18 71 16,0 0-16,35-1 15,-18 107-15,18-72 16,0 89-16,0-88 16,36-35-16,-19 17 0,18-35 15,1 17-15,-1-17 0,0-17 16,53 17 0,-52-36-16,17 1 15,-36-18-15</inkml:trace>
  <inkml:trace contextRef="#ctx0" brushRef="#br0" timeOffset="1973.76">6050 7761 0,'-17'-53'16,"34"106"-16,-34-123 0,17 17 16,0 35-1,0 36-15,0-1 16,0 89-16,17-53 15,-17 88-15,18-88 16,-1 53-16,19-71 16,17-17-1,-18-18-15,-17-18 0,17-17 16,0-18-16,0-18 16,-17 19-16,0-72 0,-18 53 15,-18-17-15,18 71 16,0-1-16,0 36 15,0 17-15,0 71 16,0-53-16,18 17 16,-1-17-16,-17 18 0,18-18 15,35 35-15,-36-53 16,36 18 0,-35-35-16,0-18 0</inkml:trace>
  <inkml:trace contextRef="#ctx0" brushRef="#br0" timeOffset="2152.23">6791 8132 0,'0'0'16,"-18"52"-16,18-16 0,-35 17 15,35-36-15,-35 36 16,35-35-16,0-1 15,0 1 1</inkml:trace>
  <inkml:trace contextRef="#ctx0" brushRef="#br0" timeOffset="2474.94">7091 7779 0,'0'0'15,"17"35"1,-17 0-16,36 54 16,-19-37-16,1 1 15,0-17-15,-1-1 0,19 35 16,-19-52-16,36-18 15,-35 0-15,17-53 16,-17 18-16,-1-36 16,-17 18-16,0-35 15,0 53-15,0 0 16,0 17-16,0 0 0,-17 18 16</inkml:trace>
  <inkml:trace contextRef="#ctx0" brushRef="#br0" timeOffset="2791.28">7514 7056 0,'0'0'0,"18"0"0,52 52 16,19 37-16,16 34 15,-52-52-15,18 105 16,-53-70-16,17-18 16,-35 0-16,17-17 0,-17 52 15,0-52 1,-35-1-16,18-17 15,-1-17-15,-17-19 0,17 1 16,-35 17-16</inkml:trace>
  <inkml:trace contextRef="#ctx0" brushRef="#br0" timeOffset="3792.85">9119 7567 0,'18'0'0,"0"0"15,-1 0-15,36 0 16,-18 0-16,1 0 15,-1 18-15,18-18 16,-18 17-16</inkml:trace>
  <inkml:trace contextRef="#ctx0" brushRef="#br0" timeOffset="3909.1">9208 7832 0,'0'0'16,"17"0"-16,18 0 0,54 0 15,-36-18-15,35-17 16</inkml:trace>
  <inkml:trace contextRef="#ctx0" brushRef="#br0" timeOffset="4717.87">11377 6579 0,'-18'0'15,"18"18"1,0 0-16,0 17 0,0 71 16,0-36-16,18-17 15,0 0-15,-1 0 0,1-18 16,0 1-16,17-1 15,-17-18-15,17 1 0,-18 0 16,19-18-16,17-36 16,-36 19-16,1-18 15,0-18-15,-1 17 0,-17-17 16,0 1-16,0-1 0,-17-36 16,17 54-1,-18 35-15,18 35 16,0 54-1,0-36-15,0-1 16,18-16-16,-1 17 0,-17-18 0,18 0 16,0-17-16,-1 17 15,1-35-15,-1 0 16,1 0-16,0-18 0</inkml:trace>
  <inkml:trace contextRef="#ctx0" brushRef="#br0" timeOffset="4922.37">11889 6438 0,'0'0'0,"17"0"16,1 0-16,0-17 15,-1 17-15,54-18 16,-36 18-16,53 0 15,-70 0-15,17 0 0,-17 0 16,-1 0-16</inkml:trace>
  <inkml:trace contextRef="#ctx0" brushRef="#br0" timeOffset="5055.22">12118 6438 0,'18'88'0,"-36"-176"0,53 212 15,-35-71-15,18-18 16,-18 18-16,35 17 16,-35-34-16,18-19 15</inkml:trace>
  <inkml:trace contextRef="#ctx0" brushRef="#br0" timeOffset="5352.52">12524 6703 0,'17'70'15,"-34"-140"-15,70 176 16,-36-53-16,18-18 0,-17 18 16,53 0-16,-54-18 15,19-35-15,-36 18 0,17-18 16,1 0-16,-18-18 15,0-17-15,0-1 16,0 1-16,0-18 16,0 0-16,0-53 0,17 54 15,-17-19-15,18 71 16,-18-18-16,0 36 16,0 0-16</inkml:trace>
  <inkml:trace contextRef="#ctx0" brushRef="#br0" timeOffset="5950.58">10301 7726 0,'-18'0'16,"36"0"-16,17 17 16,18-17-16,88 0 15,-52-17-15,16-1 16,1 18-16,35-17 0,18-1 0,212-17 16,-160 35-1,230-36-15,-194 36 16,212-17-16,-248-1 15,160-17-15,-248 17 16,54 18 0,-124 0-16,-36 0 15,-34 0-15,-89 18 16</inkml:trace>
  <inkml:trace contextRef="#ctx0" brushRef="#br0" timeOffset="6674.31">10548 8132 0,'0'35'16,"18"-18"-1,-18 36-15,17-17 0,1 87 16,-18-52-16,0 52 16,18-52-16,-18 35 15,0-54-15,0-16 16,0 17-16,17-36 0,-17 19 15,18-19-15,0-34 16,-18-19 0</inkml:trace>
  <inkml:trace contextRef="#ctx0" brushRef="#br0" timeOffset="6890.89">10760 8132 0,'35'52'0,"-35"-16"16,35 70-16,-35-54 15,18 90-15,-18-72 16,0 1-16,0-1 16,18 36-16,-18-53 15,17 18-15,-17-54 16,0 1-16</inkml:trace>
  <inkml:trace contextRef="#ctx0" brushRef="#br0" timeOffset="7252.35">11113 8467 0,'0'35'0,"0"-70"0,17 105 16,1-17-16,-1-18 15,1 1-15,0-1 16,-1-17-16,19-1 16,-19-17-16,1 0 15,0-35-15,-18 17 16,0-17-16,17-35 15,-17 17 1,18 35-16,-18 0 0,0 36 31,17 0-31,-17-1 0,18 1 16,-18 17-16,18-17 16,-1-1-16,1 19 0,0-19 15,-1 1 1,1-18-16</inkml:trace>
  <inkml:trace contextRef="#ctx0" brushRef="#br0" timeOffset="7504.02">11518 8096 0,'0'36'16,"0"-1"-16,18 0 0,-1 71 16,1-53-16,0 17 15,17 54-15,-35-54 16,35 36-16,-17-70 16,17 16-16,-17-34 15,0 0 1</inkml:trace>
  <inkml:trace contextRef="#ctx0" brushRef="#br0" timeOffset="7712.57">11765 8184 0,'35'106'15,"-70"-212"-15,70 265 0,-17-106 0,0 0 16,-1 0-16,1 18 0,0-19 16,-1-16-16,1 52 15,-18-53-15,18 0 16,-18-17-16</inkml:trace>
  <inkml:trace contextRef="#ctx0" brushRef="#br0" timeOffset="8526.94">12629 8061 0,'0'88'16,"0"-35"-16,18 0 15,-18 0-15,18 0 0,-1 53 16,1-53 0,0 52-16,-18-52 15,0 0-15,17 18 16,-17-54-16,0 1 15,0 0-15,0-36 0</inkml:trace>
  <inkml:trace contextRef="#ctx0" brushRef="#br0" timeOffset="8754.1">12788 8026 0,'0'0'0,"18"35"0,-1 53 16,-17-35-16,36 53 16,-19-53-16,1 70 15,0-70 1,-18 0-16,17 35 16,-17-52-16,0-1 15,0-17-15,0-1 0,18 1 16</inkml:trace>
  <inkml:trace contextRef="#ctx0" brushRef="#br0" timeOffset="9030.57">13123 8449 0,'0'0'0,"18"35"0,0-17 0,-18 0 15,17-1-15,-17 19 16,18-1-16,0-18 16,-1-17-1,1-17 1,-18-18 0,17-71-1,1 53-15,-18 0 16,0 35-16,0 1 15</inkml:trace>
  <inkml:trace contextRef="#ctx0" brushRef="#br0" timeOffset="9281.24">13423 8043 0,'0'71'0,"0"-142"0,0 195 15,0-71-15,0 0 16,18 52-16,-18-52 16,17-17-16,-17 70 15,0-71-15,18 35 16,0-52-16,-18 0 15,0-1-15,17-17 16</inkml:trace>
  <inkml:trace contextRef="#ctx0" brushRef="#br0" timeOffset="9509.84">13653 8079 0,'0'35'0,"0"-70"0,17 105 0,-17 1 15,0 35-15,0-36 16,0 1 0,0-18-16,18 0 0,-18 52 15,0-69-15,35 17 16,-35-36-16,18 1 15</inkml:trace>
  <inkml:trace contextRef="#ctx0" brushRef="#br0" timeOffset="9804.63">13882 8520 0,'0'0'0,"17"17"0,-17 1 16,18 0-16,-18 17 16,0-18-1,18 1 1,-1 0-16,-17-1 31,18-17-31,-18 18 16,18-18-16,-1 18 15,1-18 1,-18 17-16</inkml:trace>
  <inkml:trace contextRef="#ctx0" brushRef="#br0" timeOffset="10260.34">12259 8749 0,'0'-18'16,"0"36"-16,18-36 15,-1 18 1,1 18-16,-18 0 16,18 17-1,-18 0-15,0 18 16,0-35-16,0-1 16,0 1-16,0 0 15,17-18-15,36 0 16,-35 0-16,35-18 15</inkml:trace>
  <inkml:trace contextRef="#ctx0" brushRef="#br0" timeOffset="10912.53">13847 8537 0,'-18'0'0,"18"-17"15,-18 17 1,1-18 0,-1 18-1,0 0 16,18 18-31,0-1 0,18-17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1-26T23:38:24.90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4357 3422 0,'-18'0'16,"-17"-35"-16,17 35 15,-52-18-15,34 18 16,-34 18-16,35-1 16,-36 19-1,36-1-15,-1 35 16,36-17-16,0-17 0,18-1 15,0 0-15,35 0 16,-18-17-16,36 0 16,-36-18-16,18-36 15,-18 19-15,0-54 16,-17 36-16,-18-53 16,0 53-16,-18-1 15,1 1-15,17 0 0,-18-1 16,0 1-1,1 35-15,17 35 16,17 36 0,1-36-16,17 18 0,1-35 15,34 52-15,-35-52 16,18 0 0,-35-1-16,17 1 15</inkml:trace>
  <inkml:trace contextRef="#ctx0" brushRef="#br0" timeOffset="1118.09">6456 3387 0,'17'0'0,"-17"-18"16,0 0 0,-17 18-16,-1-17 15,-17 17 1,0 17-16,17-17 0,-17 18 16,-18 35-16,35-18 15,1 18 1,17-18-16,17 36 15,1-36-15,-1-17 0,36 17 16,18-17 0,-18-36-1,-18 1-15,0-36 0,-35 17 16,18 1-16,-18-35 16,0 34-16,-35-17 15,17 18-15,0 17 16,18 36 15,36 35-15,-1-18-16,0 36 15,1-36-15,-19 0 0,1-17 16,35 35-16,-18-35 16,-17-18-16,-1 0 15</inkml:trace>
  <inkml:trace contextRef="#ctx0" brushRef="#br0" timeOffset="1774.06">7179 3387 0,'0'0'16,"-35"-18"-16,17 0 0,-17 1 15,0-1-15,-1 18 16,1 0-16,0 0 16,-1 18-16,19-18 0,-18 35 15,-1 0-15,36 1 16,0-1-16,18 18 15,-18-18-15,35-17 16,-17-1-16,17 1 0,18 0 16,-18-18-16,18 0 15,-35-18-15,17-35 16,-17 35-16,-18-17 16,0 0-16,0 0 0,-18-18 15,18 17 1,-35-17-16,17 36 15,1-1-15,17 36 16,0 35 0,0-18-16,0 0 15,17 54-15,1-54 16,-1 0-16,36 18 16,-35-35-16,35 17 15,-35-17-15,-1-18 16,1 0-16,0 0 0</inkml:trace>
  <inkml:trace contextRef="#ctx0" brushRef="#br0" timeOffset="2144.04">7391 3581 0,'0'53'0,"0"-106"0,0 123 15,17-17 1,-17-35-16,0-53 31,0-36-15,0 36-16,-17-18 15,17 18-15,0-18 0,17-36 16,-17 54-16,36 0 16,-36 17-16,35 18 15,-17 0-15,17 35 16,-35-17-16,35 35 16,-35-35-1,18-1-15,-1 19 16,1-36-16</inkml:trace>
  <inkml:trace contextRef="#ctx0" brushRef="#br0" timeOffset="2413.5">7726 3334 0,'-18'0'16,"36"0"-16,-53 17 15,17 1-15,18 53 16,0-36-16,18 35 15,-1-34-15,36 17 16,-18-53-16,54 0 16,-54-18-16,0 0 0,0-17 15,-17 0-15,-18 0 16,0-1-16,0 1 0,-35-18 16,0 35-1,-36-17-15,36 17 16,-18 36-16,35-18 15,0 18-15,18 17 0</inkml:trace>
  <inkml:trace contextRef="#ctx0" brushRef="#br0" timeOffset="2754.22">8149 3581 0,'0'35'0,"0"-70"0,0 88 16,-17-71-1,17-35 1,0 35-16,0-52 16,17 17-1,18-18-15,-17 54 16,35-19-1,-35 36-15,17 0 0,-17 0 16,-1 18-16,1 17 16,-1 1-16,19-1 15,-19 0-15,-17-17 16,0 0-16,18-18 0,-18 17 16,0 1-16,-18-1 15</inkml:trace>
  <inkml:trace contextRef="#ctx0" brushRef="#br0" timeOffset="3603.72">9754 3422 0,'18'0'31,"35"0"-31,-35 0 16</inkml:trace>
  <inkml:trace contextRef="#ctx0" brushRef="#br0" timeOffset="3743.74">10266 3440 0,'35'0'16,"-70"0"-16,88 0 0,-18 0 16,-17 0-16,-1 0 15</inkml:trace>
  <inkml:trace contextRef="#ctx0" brushRef="#br0" timeOffset="3855.03">10707 3440 0,'17'0'16,"-34"0"-16</inkml:trace>
  <inkml:trace contextRef="#ctx0" brushRef="#br0" timeOffset="3970.81">10918 3440 0,'18'-18'0,"-36"36"0,36-54 15</inkml:trace>
  <inkml:trace contextRef="#ctx0" brushRef="#br0" timeOffset="4444.3">11906 3228 0,'-35'0'15,"0"18"-15,17 17 0,-35 18 16,53-18-16,0 18 16,18-35-16,35 17 15,-18-17-15,0-18 16,1 0-16,16-18 16,37-17-16,-54-1 15,0-34-15,-17 34 16,-36-34-16,1 35 15,-36-18 1,35 35-16,-17 18 0,-1 0 16,1 0-16,18 18 15</inkml:trace>
  <inkml:trace contextRef="#ctx0" brushRef="#br0" timeOffset="4665.96">12435 3422 0,'0'0'0,"-35"-35"15,18-1-15,-1 19 0,0-19 16,1 19-16,17-1 0,0-17 16,0 17-16,17 1 15,1 17-15,0 0 16,34 35-1,-34-17-15,0-18 16</inkml:trace>
  <inkml:trace contextRef="#ctx0" brushRef="#br0" timeOffset="5124.42">12788 3228 0,'0'0'0,"-17"-18"16,-54 36-1,36 17-15,17-17 16,0 17-16,18 0 0,18 18 16,0-17-16,-1-19 15,36 1 1,-17-18-16,34 0 16,-52-18-16,35-35 15,-53 36-15,17-19 16,-17 19-16,-17-36 0,17 18 15,-18 17-15,0 0 16,18 36 0,18 35-1,0-36-15,-18 19 16,17-19-16,1 19 0,0-19 16,-18 1-16,17-18 0,-17 18 15,0-36 1,0-17-16,0 17 15,36-35-15,-19 18 16,1 17-16,-1 1 16,19 17-1,-19 0-15,19 17 16,-36 18-16,17 1 16,-17-1-16,18-17 0,-18-1 15</inkml:trace>
  <inkml:trace contextRef="#ctx0" brushRef="#br0" timeOffset="5789.81">13476 3281 0,'0'-18'16,"0"36"-16,-18-53 15,1 35-15,-1 0 0,-17 0 16,17 17-16,-17 18 15,35-17-15,0 35 16,0-18-16,18-17 16,17 17-1,0-35-15,-17 0 0,35 0 16,-18-35 0,-17 17-16,-18-17 15,0 0-15,17 17 0,-17 0 16,0 36-1,0 70 1,18 18 0,-18-53-16,18 53 15,-18-71-15,0 36 16,0-36-16,0-17 16,-18-1-16,-17-34 15,17 17-15,-17-53 16,17 35-16,-17-52 15,17 17-15</inkml:trace>
  <inkml:trace contextRef="#ctx0" brushRef="#br0" timeOffset="6061.84">13688 3440 0,'0'0'0,"17"0"0,36 0 15,-17 0-15,-1-36 16,-17 19-16,-1-19 16,-17 19-16,0-19 0,0-16 15,0 34-15,-17-17 16,-19 17-16,19 0 0,-19 18 16,19 0-16,-1 0 0,0 53 15,18-17-15,36 34 16,-19-17-16,19-18 15,17 18 1,35 0-16,-53-35 16,18-18-16</inkml:trace>
  <inkml:trace contextRef="#ctx0" brushRef="#br0" timeOffset="6225.29">14817 3334 0,'17'0'31,"1"0"-31,0 0 16,-1 0-16</inkml:trace>
  <inkml:trace contextRef="#ctx0" brushRef="#br0" timeOffset="6350.99">15258 3404 0,'0'0'16,"35"-17"-16,-17 17 0</inkml:trace>
  <inkml:trace contextRef="#ctx0" brushRef="#br0" timeOffset="6478.33">15752 3404 0,'0'0'0,"17"0"0</inkml:trace>
  <inkml:trace contextRef="#ctx0" brushRef="#br0" timeOffset="6617.7">16175 3387 0,'0'0'16,"18"0"-16,-36 0 16</inkml:trace>
  <inkml:trace contextRef="#ctx0" brushRef="#br0" timeOffset="7269.07">16704 3140 0,'-18'0'15,"36"0"-15,-18 0 16,71-18-16,-1 0 16,54 1-16,-71-1 15,35 18 1,-71 18-16,1 17 15,-18 0-15,-53 36 16,18-36-16,-18 36 16,35-54-16,18 36 15,18-35 1,52 17-16,-17-35 16,18 0-16,-1 0 15,-52-17-15,0-1 16,-36 0-1</inkml:trace>
  <inkml:trace contextRef="#ctx0" brushRef="#br0" timeOffset="7408.38">16951 3281 0,'123'-18'15,"-246"36"-15,299-36 0,-123 1 16,0 17-16,-18-18 15,-17 18-15</inkml:trace>
  <inkml:trace contextRef="#ctx0" brushRef="#br0" timeOffset="7697.14">17410 3122 0,'0'0'15,"0"18"-15,0 17 0,17 0 0,1-17 16,-18 17-16,18-17 0,17 17 15,-18-35-15,1 0 16,17-18 0,-17 1-16,-18-18 15,0 17 1,0-17-16,0-1 16,0 54-1,0 35 1,18-35-16,17 34 15,0-34 1,-17 0-16,17-1 0,0 1 16,-17-18-16,0-18 15</inkml:trace>
  <inkml:trace contextRef="#ctx0" brushRef="#br0" timeOffset="7924.3">17780 2628 0,'0'0'16,"53"106"-16,-35-35 0,-1-18 16,18 70-16,-17-52 15,0 34-15,-1-52 16,1-17-16,0 34 15,-1-52-15,19-1 16,-19-17-16</inkml:trace>
  <inkml:trace contextRef="#ctx0" brushRef="#br0" timeOffset="8213.57">18186 3069 0,'0'0'0,"0"35"16,17 18-1,1-35-15,0 17 16,-1-17-16,1 0 0,0-1 0,17-17 16,-18 0-16,19 0 0,-19 0 15,1-17-15,0-1 16,-18-35-16,0 18 16,0-18-1,0 35-15,0 1 16,17 34-16,1 36 15,-18-18-15,18 18 16,-1-17-16,1-1 16,-1-18-1,1 1-15,17 0 16</inkml:trace>
  <inkml:trace contextRef="#ctx0" brushRef="#br0" timeOffset="8936.94">19703 2681 0,'-53'35'16,"17"1"-16,-34 34 15,35-17-15,-36 18 16,53-36 0,1 0-16,17 1 15,0-19-15,0 18 0,35 18 16,0-17-16,36-1 15,-36-17-15,18 17 16,-18-35-16,1 17 16</inkml:trace>
  <inkml:trace contextRef="#ctx0" brushRef="#br0" timeOffset="9294.85">19950 2875 0,'-18'53'15,"18"0"-15,0-18 0,18 18 0,-1-18 16,1 1-16,17-1 16,0 0-16,36 1 15,-53-36-15,52 0 16,-52-18-16,35-35 15,-53 0-15,17-17 16,-17 17-16,0-18 16,-17 36-16,17 17 15,-18 53 1,18 1 0,0 17-16,18 0 0,-1 35 15,19-35-15,-1 17 16,0-35-16,-17-17 15,-1 0-15,1-18 16</inkml:trace>
  <inkml:trace contextRef="#ctx0" brushRef="#br0" timeOffset="9693.76">20585 3052 0,'0'88'16,"0"-176"-16,0 229 0,0-71 16,0-35-16,0-17 15,0 0-15,0-1 0,0-34 16,0-54 0,17 18-16,-17-70 15,18 70 1,0-35-16,-18 70 15,0 0-15,17 54 16,1 34 0,-1-17-16,1-18 15,0 18-15,35 0 16,-18-17-16,0-19 16,-17-17-16,-1 0 15,-17-17-15,18-1 0,-36-53 16,18 36-16,-17-53 15,17 53-15,-18-36 16,1 36-16,17 0 16,-18 35-16</inkml:trace>
  <inkml:trace contextRef="#ctx0" brushRef="#br0" timeOffset="9960.44">21131 2946 0,'18'88'16,"-18"-35"-16,0 35 15,18-53-15,-18 36 16,17-36-16,-17 0 16,18-17-16,0-18 15,-1-18-15</inkml:trace>
  <inkml:trace contextRef="#ctx0" brushRef="#br0" timeOffset="10166.25">21378 3052 0,'-70'17'15,"140"-34"-15,-175 52 0,87-18 0,0 1 16,18 0-16,18 17 16,0-17-16,-1-1 15,18 1-15,1 0 0,-19-18 16,36 17-16,-35-17 15,-18 18-15</inkml:trace>
  <inkml:trace contextRef="#ctx0" brushRef="#br0" timeOffset="10494.7">21555 2840 0,'0'0'16,"35"35"-16,-17-17 0,17 17 16,18 18-16,-18-35 15,0 17-15,18-17 0,-17-1 16,-1 1-16,18-1 15,-53 1-15,0 17 16,-18-17-16,-35 17 16,18 1-16,-36-1 15,18 0-15,1 0 16,34 1-16,-17 17 16,17-36-1</inkml:trace>
  <inkml:trace contextRef="#ctx0" brushRef="#br0" timeOffset="12991.03">2875 4128 0,'18'0'16,"17"0"-16,0 0 15,1 0-15,-1 0 16,53-18-16,-35 0 16,0 1-16</inkml:trace>
  <inkml:trace contextRef="#ctx0" brushRef="#br0" timeOffset="13719.6">2805 4128 0,'0'35'0,"17"-18"16,-17 19-16,18 34 15,0-34-15,-18 52 16,17-35-16,1 52 16,-18-52-16,17 0 0,-17 88 15,0-88 1,18 88-16,0-88 16,-1 88-16,1-70 15,-18 0-15,0-1 0,18 1 16,-18-1-16,0 1 15,0 17-15,17 53 16,-17-70-16,0-1 0,18 107 16,-18-19-1,18-69-15,-1 87 16,1-88-16,-1 89 16,1-89-16,0 88 15,-1-70-15,1 70 16,-18-70-16,18 88 15,-18-106-15,17 18 16,-17-18-16,0 18 0,18 71 16,-18-72-16,18 72 15,-18-89 1,17 18-16,-17-18 0,0 0 16,18 89-1,-18-107-15,0 89 0,0-71 16,0 53-1,0-70-15,17 52 16,-17-52-16,18 35 16,-18-53-16,0 0 15,0-18-15,0 0 0,18 18 16,-18-35-16,17-1 16,1-17-1,-18-17 1,18 17-1,-1 0-15,1 0 16,53 0 0,-36 0-16,35 0 15,-17-18-15,35 18 16</inkml:trace>
  <inkml:trace contextRef="#ctx0" brushRef="#br0" timeOffset="15659.94">22348 3598 0,'-17'0'16,"34"0"0,1 18-16,35-18 15,-18-18-15,36 18 16,-36 0-16,53 0 15,-35 18-15,18 0 16,-36-18-16,18 0 16,-18 0-1,-17 17-15,-18 1 110,0 0-79,0-1-15,0 1-16,0-1 15,0 1-15,0 0 0,0-1 0,18 1 16,-18 17-16,0 1 15,0-19-15,0 18 16,-18 1-16,18-19 0,0 19 16,0 34-16,0-34 15,18 52-15,-18-53 16,0 71-16,0-53 16,0 53-16,0-54 15,0 19 1,0 0-16,0-18 0,0 88 15,0-71-15,0-17 16,0 35-16,-18-17 0,18 70 16,0-53-16,-18 71 15,18-71-15,0 106 16,-17-106-16,17 89 16,0-89-16,-18 106 15,18-88-15,-18 105 16,18-105-16,-17 0 15,17 0-15,-18 0 16,18 105-16,0-105 16,-18 106-16,18-106 15,0 105 1,0-105-16,18 88 0,-18-88 16,0 88-1,0-88-15,0 88 16,0-106-16,0 18 15,0-18-15,0 0 0,0 89 16,-18-89-16,18 0 16,0-17-16,0 17 0,18 53 15,-18-70-15,0 70 16,0-88-16,18 70 16,-18-70-16,0 35 15,17-52-15,-17 34 16,18-35-16,-18 1 15,18-1-15,-18-17 16,0-1 0,-18-17 124,-17 0-124,17 0-16,-70 0 16,35 0-16,0 0 15,-17 18-15,-1-18 0,-17 17 16,17-17-16,-17 18 0,-124 0 15</inkml:trace>
  <inkml:trace contextRef="#ctx0" brushRef="#br0" timeOffset="17435.14">1499 4039 0,'0'18'16,"0"0"-16,0-1 16,18 1-16,-18 17 0,18 0 15,17 107-15,-17-54 16,-1 18-16,18 141 16,1 17-1,-36-123-15,17 141 16,-17-140-16,18 69 15,-18-123-15,18 36 16,-18-106-16,0-1 16</inkml:trace>
  <inkml:trace contextRef="#ctx0" brushRef="#br0" timeOffset="17829.92">1270 4145 0,'18'-17'15,"-18"-1"-15,17 18 16,1-35-16,-18 17 16,0-17-1,18 17-15,-18 0 16,17 18-16,1 0 16,-1 0-16,19-17 15,-19 17-15,1 0 0,17 17 16,-17 1-1,0 0-15,-1 70 16,-17-53-16,36 71 16,-1-35-16,-18-19 0,72 37 15</inkml:trace>
  <inkml:trace contextRef="#ctx0" brushRef="#br0" timeOffset="18512.46">847 6473 0,'0'0'16,"-18"-17"-16,36 17 15,17 0 1,18 0-16,-18 17 16,0 1-16,1 17 15,-36 1 1,0-1-16,-18 0 0,-17 18 16,17 18-1,18-36-15,0 0 0,18 18 16,35 0-1,-18-35-15,-17-1 16,17-17-16,-17 18 16,-18 0-16,-18-1 15,-35-17 1,18 18-16,-18-18 16,0 18-16,18-18 0,-36 17 15,53-17-15</inkml:trace>
  <inkml:trace contextRef="#ctx0" brushRef="#br0" timeOffset="18802.88">1288 6720 0,'-36'53'16,"72"-106"-16,-72 159 0,36-70 0,0-1 15,18 18-15,17-18 16,18 0-16,-35-35 16,52 0-1,-34-17-15,17-19 16,-36 1-16,-17-18 16,-17 18-16,-36-18 15,17 35-15,-52-17 16,53 17-16,-36 18 15,54 0-15,-1 18 16,18 0-16</inkml:trace>
  <inkml:trace contextRef="#ctx0" brushRef="#br0" timeOffset="19287.43">1834 6650 0,'-17'18'16,"-18"17"-1,17-18-15,18 36 16,0-17-16,18-1 0,-1 0 15,1-17-15,17-1 0,0 1 16,18 0 0,-17-18-16,16-36 15,-34 1-15,0 18 16,-18-19-16,0 1 0,0 0 16,-36-1-16,-16-34 0,16 52 15,1 1-15,-18-1 16,35 18-16,-34 0 15,34 18-15,18-1 0</inkml:trace>
  <inkml:trace contextRef="#ctx0" brushRef="#br0" timeOffset="20391.44">1605 7479 0,'-17'0'0,"17"18"16,17 34 0,-17 1-1,18 0-15,-1 35 0,-17-17 16,18 17-16,-18 18 0,0 0 16,0 0-16,-18 17 0,18 124 15,-17-106-15,17 141 16,0-140-16,-18-1 15,18-18-15,0-35 0,0 1 16,0 52-16,18-71 16,-18 36-1,0-71-15,17 1 0,1 17 16,0-36 0,-1-17-1,-34-17-15,17-1 16</inkml:trace>
  <inkml:trace contextRef="#ctx0" brushRef="#br0" timeOffset="20694.39">1323 9419 0,'0'0'0,"0"35"0,18 1 16,-1 17-16,1 0 0,35 70 16,-36-70-16,36 70 15,-17-70 1,-19 0-16,36 0 16,-18-35-16,-17-1 15,17-34-15,-17 17 16,35-35-16,-35-1 15,52-52-15,-52 53 16,35-18 0,-36 35-16,1 18 0</inkml:trace>
  <inkml:trace contextRef="#ctx0" brushRef="#br0" timeOffset="23078.9">4057 11113 0,'-35'-18'15,"70"36"-15,-88-36 0,35 18 0,1 0 16,34 0 15,19 0-15,-1 18-16,-17-18 15,35 0-15,-18 0 0,18 0 0,0 0 16,70 17 0,-52-17-16,70 18 15,-71-1-15,89 1 16,-71-18-16,71 35 16,-53-35-16,0 18 0,0-18 15,140 18 1,-104-18-16,-1 17 15,17-17-15,1 0 0,0 0 16,0 0-16,35 0 0,158-17 16,-175 17-16,193 17 15,-193-17-15,175 18 16,-193-18-16,176 18 16,-176-18-16,0 0 15,-18 0-15,159 0 16,-177 0-16,18 0 0,-35 0 15,106 0 1,-36 0-16,-105 0 0,-18 17 16,0-17-16,-18 18 15,-17-18-15</inkml:trace>
  <inkml:trace contextRef="#ctx0" brushRef="#br0" timeOffset="23363.19">11254 10918 0,'17'53'15,"-34"-106"-15,17 142 0,0-19 16,0-34 0,-18 52-16,18-53 15,18 53-15,-18-70 16,35 35 0,-17-36-16,-1-17 0</inkml:trace>
  <inkml:trace contextRef="#ctx0" brushRef="#br0" timeOffset="23624.1">11606 11024 0,'0'53'16,"0"-106"-16,0 142 0,18-37 15,0-34-15,17 0 16,0-1-16,1 1 0,-1 0 0,18-18 15,17 0 1,-52-18-16,17-35 16,-35 35-16,-17-34 15,-19 16-15,1 19 0,-36-36 16,36 53-16,0 0 16,17 0-16,18 17 15</inkml:trace>
  <inkml:trace contextRef="#ctx0" brushRef="#br0" timeOffset="23761.97">12171 11254 0,'0'0'0,"0"17"0,17 36 16,-34-18-16,-18 1 16,17-1-16,-17-17 15,17-1-15,-17 1 0,17 0 16</inkml:trace>
  <inkml:trace contextRef="#ctx0" brushRef="#br0" timeOffset="24286.72">12859 11060 0,'0'0'16,"-18"-18"-16,-17 18 0,-18 0 16,35 18-1,-17-1-15,0 36 16,17-35-16,18 52 15,18-52-15,17 35 16,-17-35-16,52-18 16,-17 0-16,18-18 15,-36-17-15,0-18 16,-17 17-16,-36-34 16,1 35-16,-54-18 15,36 35-15,-53 18 16,70 18-16,-17 17 15</inkml:trace>
  <inkml:trace contextRef="#ctx0" brushRef="#br0" timeOffset="24574.4">13317 11130 0,'-35'18'15,"17"-1"-15,1 1 0,-18 17 16,35-17-16,0 0 16,0-1-16,17 1 0,18 0 15,1-18-15,17-18 16,-18 0-16,18-17 16,-36 17-16,1-35 15,-36 36-15,-17-36 16,18 35-16,-36-17 15,17 17-15,1 18 16,-35-17-16,34 34 16,36 1-1</inkml:trace>
  <inkml:trace contextRef="#ctx0" brushRef="#br0" timeOffset="24914.71">13758 10971 0,'0'18'16,"0"0"-1,-17 17-15,17-17 0,0 52 16,0-35-1,35 36-15,-17-53 16,35 17-16,-18-17 16,35-18-16,-34-18 15,17-35 1,-36 18-16,-17-36 0,-17 36 16,-19-36-1,1 36-15,-53 0 16,35 35-16,-35 17 15,52 1-15,1-18 16</inkml:trace>
  <inkml:trace contextRef="#ctx0" brushRef="#br0" timeOffset="25803.27">14746 11183 0,'18'0'31,"17"18"-31,0-18 16,54 0-1,-37 0-15,19 0 0,0 0 0,87-18 16,-70 18 0,89-18-16,-89 18 15,124 0-15,-106 0 16,-1 18-16,1-18 15,124 35-15,-107-17 16,124-18-16,-124 18 16,19-18-16,-1 0 0,106 0 15,-124 0-15,124 0 16,-106 0-16,124 0 16,-124 17-16,141 1 15,-158-18-15,140 0 16,-123 0-1,89-18-15,-142 18 16,88-35-16,-88 35 16,71-35-16,-88 35 15,87 0-15,-69 0 16,87 0 0,-88 17-16,124 19 15,-106-19-15,-1 1 16,-16-18-16,-1 18 0,71-18 15,-71 17-15,71 1 16,-71-1-16,0-17 16,0 18-16,0-18 0,71 35 15,-88-35-15,87 36 16,-87-36-16,35 0 16,-53 0-16,-18 0 15,-17-18-15,-1 18 0,1-35 16,-18 17-1,0 0-15,-18 18 16</inkml:trace>
  <inkml:trace contextRef="#ctx0" brushRef="#br0" timeOffset="26109.87">22384 11077 0,'-18'-17'16,"36"34"-16,-18-17 15,53 36-15,0-1 16,0-18-16,-1 19 0,72 17 16,-54-36-16,19 36 15,-36-35 1,-36-1-16,1 19 0,-18-19 15,-18 1-15,-17 0 16,0-1-16,-18 1 0,0-18 16,0 18-16,0-1 0,0 1 15,-17 17 1,34 0-16,1-17 16,17 0-16</inkml:trace>
  <inkml:trace contextRef="#ctx0" brushRef="#br0" timeOffset="26882.6">4286 10760 0,'0'0'16,"53"-18"-16,-35 18 0,-1 0 15,1 0-15,-36 18 32,1-1-17,-18 19-15,-54-1 16,36 0-16,-35 0 15,35-17-15,-17 17 16,34-17-16,19 17 16,17-17-16,17 17 15,1-17 1,17 0-16,1 17 0,17-18 16,0 1-16,-1 0 0,72 17 15,-71-17-15,-18 17 0</inkml:trace>
  <inkml:trace contextRef="#ctx0" brushRef="#br0" timeOffset="79747.17">13494 2752 0,'-18'0'16,"36"0"0,17-36-1,0 19-15,54-54 16,-19 36-16,89-53 15,-53 52-15,88-52 16,-88 35-16,70-17 16,-106 52-1,-17 1-15,0-1 0,-17 0 16,-19 18-16,1 0 16,-36 0-1</inkml:trace>
  <inkml:trace contextRef="#ctx0" brushRef="#br0" timeOffset="80115.33">13529 2346 0,'0'0'16,"18"0"-16,-36 0 16,-17 35-1,-1 1-15,-16 34 16,16-35-16,1 54 15,17-54-15,18 35 16,0-34-16,53-1 16,-17-17-16,16-18 15,1 0-15,0-18 0,71 0 16,-89 1-16,0 17 16,1-18-16,-19 18 0</inkml:trace>
  <inkml:trace contextRef="#ctx0" brushRef="#br0" timeOffset="80772.39">15169 1711 0,'0'0'16,"-17"0"-16,-1 0 15,-17 0 1,17 35-16,1-17 0,-1 70 16,0-35-16,18 70 15,18-87-15,0 17 16,35 0-1,-18-36-15,0 1 0,53-18 16,-52-18-16,16-35 16,-34 36-16,-36-36 15,-17 35-15,18-17 16,-89 17-16,53 18 16,-18 35-1,36-35-15,17 18 0,18 0 16</inkml:trace>
  <inkml:trace contextRef="#ctx0" brushRef="#br0" timeOffset="81093.5">15505 1729 0,'17'0'0,"1"17"15,0 1-15,-1 0 0,1-1 16,-1 1-16,1-1 16,0 19-16,-18-19 0,17 19 0,-17 17 15,-17-18 1,17 18-16,-18-36 15,18 1-15,0 0 16,0-1 0,35-17-1,1 0-15,17-17 16,-36-1-16</inkml:trace>
  <inkml:trace contextRef="#ctx0" brushRef="#br0" timeOffset="81360.1">15893 1693 0,'0'-17'16,"17"-1"-16,54 0 16,-36 1-16,0-1 15,1 18-15,-1-17 0,18-1 16,-35 18-16,-36 0 16</inkml:trace>
  <inkml:trace contextRef="#ctx0" brushRef="#br0" timeOffset="81634.11">15893 1640 0,'0'0'0,"-18"18"0,18 0 16,0 35-16,0-18 16,0-17-16,18 17 15,-1 18-15,19-36 16,16 19-16,-16-36 15,-1 17-15,-17 1 0,-1 0 16,19-1-16,-36 1 16,-18 17-1,0-17-15,1-18 0,-19 17 16,-34-17-16,17 18 16,18-18-16,17-18 15,0 18-15,18-17 0</inkml:trace>
  <inkml:trace contextRef="#ctx0" brushRef="#br0" timeOffset="81971.75">16316 1676 0,'0'0'16,"53"-36"-16,-18 19 16,0-1-16,54 1 15,-54-1-15,18 0 16,-36 18-16,-17 18 16,18 17-16,-18-17 15,-18 17-15,18 0 16,0 1-16,0-1 0,0 0 0,0 36 15,18-36 1,0 18-16,-18-18 16,17 0-16,-17-17 15,-17-18 1,-1 0-16</inkml:trace>
  <inkml:trace contextRef="#ctx0" brushRef="#br0" timeOffset="82118.17">16528 1870 0,'0'0'16,"88"0"-16,-53 0 0,71-18 15,-71 0-15,36 1 16,-54 17-16,1-18 16,-36 18-16</inkml:trace>
  <inkml:trace contextRef="#ctx0" brushRef="#br0" timeOffset="82612.48">15540 1676 0,'-18'-18'16,"1"18"-16,-1 0 16,0 0-1,-17 18-15,17-18 16,1 17-16,-1 19 16,18-19-16</inkml:trace>
  <inkml:trace contextRef="#ctx0" brushRef="#br0" timeOffset="89841.32">24783 1393 0,'0'0'0,"-18"-17"0,0 17 15,1 0-15,-36 17 16,18 36-1,-1-17-15,19 17 0,-1 0 16,18-1-16,0 72 16,0-71-16,53 53 15,-18-71-15,53 18 16,-35-53-16,88-18 16,-88 1-16,53-54 15,-71 36-15,-17-1 16,-18-16-16,0 16 0,-35-52 15,0 53 1,-71-36-16,35 54 16,18 17-16,0 0 0,18 0 15,-18 35-15,35 0 16</inkml:trace>
  <inkml:trace contextRef="#ctx0" brushRef="#br0" timeOffset="90308.63">25576 1711 0,'0'-18'15,"0"36"-15,-17-36 16,-19 36-16,19 0 15,-36 52-15,35-35 16,18 36-16,0-36 16,0 1-16,36 16 15,-19-34-15,36 17 16,-18-35-16,1 0 16,-19 0-16,1-17 15,-18-1-15,0 0 0,0 1 16,-18-1-16,18 1 0,-53-19 15,36 36 1,-19-17-16,19 17 0,-1 0 16</inkml:trace>
  <inkml:trace contextRef="#ctx0" brushRef="#br0" timeOffset="90848.65">25823 1746 0,'0'0'0,"18"0"15,17 0 1,-17 0-16,52 0 16,-52 18-16,17-18 15,-17 18-15,0-1 0,-18 1 16,0-1-16,0 36 16,-18-35-16,-17 35 15,17-53-15,-17 18 0,17-1 16,1 1-1,34-1 1,1-17 0,-1 0-16,1 0 15,0 0-15,-1 18 0,1-18 0,0 0 16,-1 0 0</inkml:trace>
  <inkml:trace contextRef="#ctx0" brushRef="#br0" timeOffset="91298.98">26282 1711 0,'0'0'0,"18"0"16,17-18-16,-17 18 16,34-17-16,-34-1 15,-36 18 1,-17 18 0,18-18-16,-36 35 15,35-17-15,0-1 16,1 1-16,17 0 15,17-1 1,1 1-16,35 17 16,-18-17-16,18 17 15,-18-17-15,-35-1 0,18 1 16,-18 0-16,-18-18 16,1 17-16,-19-17 0,1 18 15,0-18-15,0 0 16,17 0-16,-35 0 15,53-18-15,0 1 16</inkml:trace>
  <inkml:trace contextRef="#ctx0" brushRef="#br0" timeOffset="91633.5">26635 1693 0,'35'-17'0,"-70"34"0,88-34 16,-18-1-16,18 18 16,-36-18-16,19 18 0,-19 0 15,1 0-15,0 0 16,-18 18-16,0 0 15,0 17 1,0 0-16,0 1 16,0-1-16,0-18 0,17 36 15,-17-35-15,18 35 16,0-18 0,-18 0-16,0-17 15,0 0-15</inkml:trace>
  <inkml:trace contextRef="#ctx0" brushRef="#br0" timeOffset="91783.68">26758 1958 0,'0'0'16,"71"0"-16,-54 0 0,19 0 15,-1 0-15,0 0 0,-17 0 16,0 0-16,-1 18 15</inkml:trace>
  <inkml:trace contextRef="#ctx0" brushRef="#br0" timeOffset="93384.07">24518 3475 0,'35'0'16,"1"-18"-1,34 1-15,-17-1 16,0 18-16,0-18 16,-18 1-16,0 17 0,36 0 15,-53 0-15</inkml:trace>
  <inkml:trace contextRef="#ctx0" brushRef="#br0" timeOffset="94590.08">24589 3493 0,'0'0'16,"0"17"-16,0 1 16,17-1-16,-17 1 15,0 35-15,0-35 16,18 35 0,-18-36-16,0 18 0,0-17 15,0 17-15,0-17 0,0 53 16,0-36-16,18 35 15,-18-34-15,0-1 16,0 0-16,0 1 0,0 52 16,0-53-16,0 36 15,0-36-15,0 0 16,0 0-16,0-17 16,0 17-16,0 1 0,0 34 15,-18-35-15,18 36 16,-18-18-16,1 35 15,17-53 1,-18 18-16,18 0 0,0 35 16,0-35-16,0 53 15,0-53-15,0 18 16,0 34-16,0-52 16,0 71-1,0-71-15,18 70 16,-18-52-16,0 35 15,0-36-15,0-17 0,0 0 16,0 0-16,17 70 16,-17-70-16,0 71 15,0-71-15,0 0 0,0 17 16,-17-17-16,17 71 16,-18-72-16,0 72 15,18-54-15,-17-17 16,17 71-16,0-71 15,0 17-15,0 1 16,0-18-16,0 88 16,17-88-16,-17 88 15,18-70-15,-18 52 16,0-70-16,18 88 16,-18-88-16,0 70 15,-18-52-15,18 52 16,0-52-16,-18 70 15,18-88-15,0 88 16,0-70-16,0 70 16,0-71-16,0 71 15,0-70-15,0 70 16,0-70 0,0 87-16,0-87 15,0 70-15,-17-70 16,17 70-16,0-71 15,0 71-15,0-70 16,0 70 0,0-70-16,0 70 15,0-88-15,17 88 16,-17-71-16,0 1 0,0 70 16,0-88-16,-17 88 15,17-70 1,-18 34-16,18-52 15,-18 53-15,18-53 16,0 18-16,0-36 16,-17 35-1,17-34-15,-18-19 0,18 36 16,0-17-16,0-1 16,0-17-16,18-1 15,-1-17-15,1 18 0,35-1 16,-35 1-1,17-18-15,53 0 16,-53 0-16,54 0 16,-54 18-16,53-18 15,-53 0-15,1 0 16</inkml:trace>
  <inkml:trace contextRef="#ctx0" brushRef="#br0" timeOffset="95391.38">25559 3475 0,'-18'18'15,"0"34"1,18 19 0,0-18-16,36 17 15,17 1 1,-18-36-16,53-17 0,-35-18 15,53-35 1,-53-1-16,0-17 16,-36 1-16,-17-19 15,-35 36-15,-35-36 16,-1 54-16,-35-1 16,53 36-16,-35 17 15,53 0-15,-1 36 16</inkml:trace>
  <inkml:trace contextRef="#ctx0" brushRef="#br0" timeOffset="95747.14">25735 4498 0,'18'0'0,"-36"0"0,36-18 16,-1 18-16</inkml:trace>
  <inkml:trace contextRef="#ctx0" brushRef="#br0" timeOffset="95897.48">25841 4851 0,'0'0'16,"18"17"-1,-18 1 1</inkml:trace>
  <inkml:trace contextRef="#ctx0" brushRef="#br0" timeOffset="96080.47">25841 5362 0,'0'0'15,"0"71"-15,18-54 0,-18 19 16,0-19-16,0 19 0,17 17 15,-17-18 1,-17 53-16,17-70 16,-18-1-16,18 19 0,-35-19 15</inkml:trace>
  <inkml:trace contextRef="#ctx0" brushRef="#br0" timeOffset="96158.17">25806 6033 0,'0'0'15,"0"17"-15,0 1 0</inkml:trace>
  <inkml:trace contextRef="#ctx0" brushRef="#br0" timeOffset="96275.27">25770 6332 0,'0'0'15</inkml:trace>
  <inkml:trace contextRef="#ctx0" brushRef="#br0" timeOffset="97449.67">25929 5539 0,'0'-18'31,"0"0"-31,0 1 16,18-19 0,-18 19-16,0-18 15,0 17-15,-18 0 16,1 36 0,-1 0-1,-17 52 1,17-35-16,18 36 15,0-36-15,18 36 16,-1-36-16,71 18 16,-35-35-16,53-1 15,-53-34-15,53-19 16,-71 19-16,1-36 16,-36 17-16,-18-52 15,-17 53-15,-71-53 16,35 35-16,-70 0 15,71 18-15,-36 35 16,70 17 0,1 36-16,18-17 15</inkml:trace>
  <inkml:trace contextRef="#ctx0" brushRef="#br0" timeOffset="98033.74">25841 6826 0,'0'18'16,"-18"0"-16,18-1 15</inkml:trace>
  <inkml:trace contextRef="#ctx0" brushRef="#br0" timeOffset="98171.7">25823 7303 0,'0'0'16,"0"17"-16,18-17 0,-18 18 15</inkml:trace>
  <inkml:trace contextRef="#ctx0" brushRef="#br0" timeOffset="98272.7">25841 7620 0,'0'18'16,"0"-36"-16,18 71 0,-1-53 0,-17 18 15</inkml:trace>
  <inkml:trace contextRef="#ctx0" brushRef="#br0" timeOffset="98367.29">25982 7832 0,'0'17'15</inkml:trace>
  <inkml:trace contextRef="#ctx0" brushRef="#br0" timeOffset="98933.99">25841 8925 0,'-18'0'0,"36"0"0,-36 18 16,1 52 0,17-17-16,0 71 15,0-71-15,17 53 16,-17-53-1,36 17-15,-36-17 16,17 0-16,-17-35 16</inkml:trace>
  <inkml:trace contextRef="#ctx0" brushRef="#br0" timeOffset="99841.33">25912 10301 0,'17'0'32,"1"18"-17,-18-1-15,0 1 16</inkml:trace>
  <inkml:trace contextRef="#ctx0" brushRef="#br0" timeOffset="99973.9">25929 10760 0,'18'17'16,"-18"1"-1,0 0 1</inkml:trace>
  <inkml:trace contextRef="#ctx0" brushRef="#br0" timeOffset="100113.99">25947 11113 0,'0'0'15,"0"17"-15,17-17 16,1-17 0</inkml:trace>
  <inkml:trace contextRef="#ctx0" brushRef="#br0" timeOffset="100261.88">26000 11359 0,'17'0'32,"1"0"-17</inkml:trace>
  <inkml:trace contextRef="#ctx0" brushRef="#br0" timeOffset="100629.28">25823 12277 0,'0'0'0,"-17"35"0,17 53 16,0-70 0,17 17-16,1-17 0,70-1 15,-53 1-15,54-18 16,-54-18-16,53-17 15,-70 17-15,17-34 16,-35 16-16,-35-17 16,17 18-16,-17 0 15,0-1-15,-18 1 0,-36 0 16,37 17-16,-19-17 16,36 17-16,17-35 15</inkml:trace>
  <inkml:trace contextRef="#ctx0" brushRef="#br0" timeOffset="102109.76">26405 3298 0,'-17'0'0,"34"0"16,1 0-1,0 0-15,17 0 16,36-17 0,-19-1-16,-16 1 0,17 17 15,-18 0-15,-17 0 16,-1 0-16,-17 17 31,0 1-15,0-1-16,0 1 15,18 17-15,-18-17 16,0 35 0,0-18-16,17 36 15,-17-36-15,0 53 16,0 0-16,0-52 15,0 70-15,-17-54 16,17 1-16,0 0 16,-18 18-16,1 52 15,17-52-15,-18 70 16,18-70-16,0 87 16,-18-69-16,18 69 15,-17-70-15,17 195 16,-18-177-16,18 105 15,-18 1 1,18-106-16,-17 123 16,17-123-16,0 123 15,0-123-15,0 123 16,0-123 0,0 123-16,0-123 15,0 124-15,0-125 16,-18 1-16,18 0 15,0 0-15,0 123 16,0-123-16,-18 0 0,18 106 16,0-107-16,0 107 15,0-106-15,0 106 16,0-124-16,0 18 16,0-18-16,-17 106 15,34-106-15,-17 106 16,0-106-16,18 106 15,0-106-15,-1 1 16,19 87-16,-19-88 16,1 89-16,0-72 15,-1 72 1,1-89-16,-1 0 0,19 89 16,-1-19-1,-17-87-15,-1-1 0,19 89 16,-19-88-16,1 52 15,0-52-15,-18-18 16,17 0-16,-17 0 0,18 52 16,-18-69-1,17-1-15,1 0 16,0 18-16,-18-35 0,17-1 16,-34-17 15,-1-17-16,0 17-15,-17-18 16,18 18-16,-19-18 0,-52 18 16,35-17-16,-53 17 15,53 0 1,-35 0-16,71-18 0,17 1 16</inkml:trace>
  <inkml:trace contextRef="#ctx0" brushRef="#br0" timeOffset="103799.26">26882 9296 0,'-18'0'16,"36"0"31,17 0-47,0 0 15,1 0-15,16 0 0,72 0 16,-71 0-16,70 0 16,-70 0-1,35-18-15,-52 18 16,-1 0-16,-35-18 15,-35 18 1,-1 0-16</inkml:trace>
  <inkml:trace contextRef="#ctx0" brushRef="#br0" timeOffset="104072.57">27129 9102 0,'-18'0'15,"36"0"-15,-71 0 0,17 17 0,-34 1 16,35 0-16,-18 17 16,35-17-16,0-1 15,18 1-15,0-1 16,18 1-16,17 17 0,36 18 15,-18-35-15,70 52 16,-70-52-16,18 17 16,-36-17-1</inkml:trace>
  <inkml:trace contextRef="#ctx0" brushRef="#br0" timeOffset="104639.76">28028 8996 0,'-35'0'15,"17"0"-15,1 17 16,-19 1-16,19 0 0,-19 52 16,36-17-16,0 35 15,0-52-15,53 34 16,-17-34-16,-1-19 15,0 18-15,18-17 0,18-18 16,-36 0 0,0 0-16,-17-18 15,-18-17-15,-18 18 16,-35-19-16,18 19 16,-18-1-16,18 18 15,0 0-15,17 0 0,0 0 16</inkml:trace>
  <inkml:trace contextRef="#ctx0" brushRef="#br0" timeOffset="105073.66">28328 9137 0,'-18'-18'16,"36"18"15,0 0-16,-1 0-15,36 18 16,-17 0-16,-1 17 16,-18 0-16,-17 18 15,0-35-15,-17 35 16,-1-36-16,1 36 16,17-35-1,0-1 1,17-17-16,1 0 15,17-17 1,-17 17-16,-1 0 16,1 0-1</inkml:trace>
  <inkml:trace contextRef="#ctx0" brushRef="#br0" timeOffset="105618.43">28734 9137 0,'17'0'32,"19"-18"-17,17 1-15,-36 17 16,1 0-16,17-18 15,-52 36 1,-1-18-16,-35 17 16,35 1-16,-17 17 15,35-17 1,0 0-16,0-1 0,0 1 16,18-1-16,-18 19 0,35-1 15,-17-17-15,17 17 16,-35-17-16,0 17 15,0-18-15,-18 1 16,1-18 0,-19 18-16,19-18 15,-19 0-15,19 0 16,-1 0-16,18-18 16,-18 18-1</inkml:trace>
  <inkml:trace contextRef="#ctx0" brushRef="#br0" timeOffset="105907.32">29034 9137 0,'0'0'15,"35"-18"-15,-17 18 0,17-17 16,0-1-16,18 18 15,-35 0 1,17 0-16,-17 0 16,-18 35-1,0 36 1,-18-53-16,18 52 16,0-52-16,0-1 15,0 36-15,0-35 16,18 17-16,-18-17 15</inkml:trace>
  <inkml:trace contextRef="#ctx0" brushRef="#br0" timeOffset="106048.08">29139 9384 0,'36'-18'16,"-72"36"-16,107-36 0,-36 1 0,53-1 15,-35 0-15,-17 18 16,-19-17-16</inkml:trace>
  <inkml:trace contextRef="#ctx0" brushRef="#br0" timeOffset="132361.26">30392 3334 0,'0'17'63,"17"19"-48,-17-19-15,0 19 16,0-19-16,0 19 16,0 34-16,-17-35 15,17 54-15,0-54 16,0 0-16,17 36 15,1-18-15,-18 35 16,0-35-16,0 53 16,18-54-16,-18 54 15,0-35-15,17 70 16,-17-88-16,0 88 16,18-88-16,-18 70 15,0-52-15,18 52 16,-18-52-1,0-1-15,0 1 0,0 0 16,0 70-16,0-71 16,0 89-1,17-88-15,-17-1 0,0 1 16,0-1-16,18 71 0,-18-70 16,0 70-1,0-53-15,0 53 16,0-70-16,0 105 15,0-105-15,0 88 16,0-71-16,18 71 16,-18-89-16,17 106 15,-17-105-15,0 105 16,0-87-16,0 69 16,0-69-16,18 87 15,-18-88 1,0 89-16,0-107 15,0 18-15,0 0 0,0 1 16,0 69-16,0-69 16,0 87-16,0-88 15,0 71-15,0-71 16,-18 89 0,18-89-16,0 70 15,0-69-15,0-19 16,0 18-16,0-17 0,18 0 15,-18 17-15,0-18 0,17 89 16,-17-88-16,0 87 16,0-69-16,-17-19 15,17 18-15,-18 53 16,1-70-16,17 70 16,0-88-16,-18 18 0,18 70 15,0-18 1,0-52-16,0-1 15,0 54-15,-18-71 16,18 17-16,0 36 16,0-53-16,0 0 0,0 35 15,0-35-15,18 35 16,-18-53 0,18 1-16,-18-1 0,17 18 15,-17-35-15,18 17 16,-18-18-16,17 1 15,-17 0-15,0-1 16,0 1 0,0 0-16,-17-18 15,-1 0 1,1 0 0</inkml:trace>
  <inkml:trace contextRef="#ctx0" brushRef="#br0" timeOffset="132722.34">30321 12947 0,'18'35'16,"-36"-70"-16,54 106 16,-19-19-16,18 19 15,-17-36-15,0 1 16,-1-19-16,1 18 0,17 1 16,-17-19-16,17-17 15,-17 0-15,17-17 16,0-1-1,18-17-15,-17 17 16,17-35-16,-36 18 16,18 0-1,-17 17-15,0-35 16,-18 36-16</inkml:trace>
  <inkml:trace contextRef="#ctx0" brushRef="#br0" timeOffset="133485.87">30074 3845 0,'0'-17'32,"36"-1"-17,-19-17 1,1-1-16,17 1 0,53-71 16,-52 36-16,-1 17 15,-17 0-15,17-18 0,-18 18 16,1-17-16,0 52 15,-1 18-15,1 0 16,17 71 0,18-1-1,-35-17-15,35 36 16,-18-54-16,18 35 16,-35-34-16</inkml:trace>
  <inkml:trace contextRef="#ctx0" brushRef="#br0" timeOffset="134047.93">31115 7108 0,'0'0'0,"0"18"15,18 35 1,-18-18-16,0 71 16,17-35-1,-17-18-15,0 0 0,0-18 16,0 18-16,18-18 0,-18 0 15,0-17-15,18 0 0,-1-1 16</inkml:trace>
  <inkml:trace contextRef="#ctx0" brushRef="#br0" timeOffset="134329.68">31397 7355 0,'-17'36'16,"34"-72"-16,-52 107 0,53-18 16,-18-35-16,35 17 15,-17-18-15,17-17 16,-18 18-16,19-18 16,-1 0-16,0-18 0,36-17 15,-54 0-15,1-18 16,-18 35-16,-18-17 15,1 17-15,-18 1 0,-18-1 16,17 1-16,1 34 16,17 1-16,1-1 15</inkml:trace>
  <inkml:trace contextRef="#ctx0" brushRef="#br0" timeOffset="134515.87">31821 7567 0,'0'18'0,"0"-36"0,0 53 16,-18-17-16,0 0 16,1-1-16,-19 19 0,1 16 15,35-34-15,-18 0 16</inkml:trace>
  <inkml:trace contextRef="#ctx0" brushRef="#br0" timeOffset="134809.87">32085 7461 0,'0'0'0,"-17"36"15,-1-19-15,0 18 16,18 1 0,18-19-16,0 1 15,-1 0-15,1-18 0,17 0 16,18 0-16,-35-18 16,17-17-1,-17-1-15,-18 19 0,-18-1 16,18 1-16,-53-36 15,35 35-15,-17 0 0,-18 18 16,36 0-16,-1 0 16</inkml:trace>
  <inkml:trace contextRef="#ctx0" brushRef="#br0" timeOffset="135092.1">32403 7479 0,'-18'35'15,"36"-70"-15,-36 88 0,18-36 16,18 1-16,-1 17 16,1-17-16,35 0 15,-36-18-15,19 0 16,-19-18-16,1 0 15,-18 1-15,0-1 0,-35-35 16,17 36-16,-35-19 16,36 19-16,-1 17 15,18-18-15</inkml:trace>
  <inkml:trace contextRef="#ctx0" brushRef="#br0" timeOffset="135459.99">32879 7461 0,'-35'18'0,"35"0"16,-18-1-16,18 1 15,18 17 1,-1-17-16,36-1 16,-18-17-16,18 0 15,-17 0-15,-19 0 16,19-17-16,-19-36 15,-17 35-15,-17 1 0,17-19 0,-53-17 16,17 18 0,-34 17-16,35 18 15,-18 0-15,17 18 16</inkml:trace>
  <inkml:trace contextRef="#ctx0" brushRef="#br0" timeOffset="154913.09">10160 6491 0,'0'-18'15,"0"1"-15,0-1 16,0 36 31,18 52-31,-1-17-16,-17 18 0,0-1 15,18 89-15,0-71 16,-1 53-1,1-88-15,-1 0 0,19 36 16,-1-19 0,0-35-16,1-17 0,-1 17 15,71-17-15,-53 0 16,-18-1-16,18-17 0,0 18 16,35-18-16,-70 0 15,34 0 1,-34 0-16,-36 0 15,1 0 1</inkml:trace>
  <inkml:trace contextRef="#ctx0" brushRef="#br0" timeOffset="155148.07">10407 7214 0,'18'0'16,"-36"0"-16,71 0 0,17 0 16,-17-17-16,53-1 15,-53 18-15,0 0 16,-18-18-16,1 18 0,-1 0 16,0-17-1,-35-1 1,-18 18-16,1-18 0</inkml:trace>
  <inkml:trace contextRef="#ctx0" brushRef="#br0" timeOffset="155341.57">10125 6491 0,'0'-35'15,"0"70"-15,17-70 0,19 17 0,17 1 16,17-1-16,1 18 0,87-18 16,-69 18-16,-19 0 15,54 0-15,-71-17 16</inkml:trace>
  <inkml:trace contextRef="#ctx0" brushRef="#br0" timeOffset="158850.13">6685 13176 0,'0'-17'16,"18"34"15,-18 19-16,0-19-15,17 18 16,-17 1-16,0-1 0,0 18 0,0 17 16,-17 72-16,17-54 15,0 71-15,0-71 16,17 18 0,1-71-16,17 0 0,-17-17 15,17-18-15,1 0 0,16 0 16,37-18-16,-36 0 15,52-17-15,-69 35 16,-1 0-16,0 0 16,-17 0-16,17 0 15,-52 0 1,-1 0 0</inkml:trace>
  <inkml:trace contextRef="#ctx0" brushRef="#br0" timeOffset="159072.24">6773 13741 0,'18'0'16,"53"0"-1,-36-18-15,71 18 16,-71-18-16,53 1 15,-53 17-15,18-18 16,-35 18-16,-18-17 16,-18-1-16,-17 0 15</inkml:trace>
  <inkml:trace contextRef="#ctx0" brushRef="#br0" timeOffset="159217.6">6720 13300 0,'0'0'16,"36"-36"-16,-1 19 0,36-36 16,-19 53-16,-16-18 0,-1 18 15,36 18 1</inkml:trace>
  <inkml:trace contextRef="#ctx0" brushRef="#br0" timeOffset="160206.57">7020 13194 0,'0'0'0,"0"-18"15,18 18 1,0 0-16,-1 0 15,18 0-15,-17 0 0,53 18 16,-36-18-16,18 0 16,-18 0-16,-17 0 15,-1 0-15</inkml:trace>
  <inkml:trace contextRef="#ctx0" brushRef="#br0" timeOffset="161597.66">7708 13653 0,'-17'0'32,"17"17"30,17-17 48,-17 18-95,-17-18 16,-1 0-15,18 17 0</inkml:trace>
  <inkml:trace contextRef="#ctx0" brushRef="#br0" timeOffset="163366.09">8237 13705 0,'0'0'0,"18"-17"0,0-1 16,-1 18-16,1-17 0,0-19 16,-18 19-1,-36-1 1,19 18-16,-1 0 0,-35 18 15,18-1-15,17 19 16,-17-19-16,17 18 16,1 18-16,17-17 0,0 17 15,17 52-15,1-52 16,52 18-16,-34-36 16,52-17-1,-35-18-15,53-18 16,-53 0-16,-18-17 15,0 0-15,-17 0 0,-18-36 16,-18 36-16,-35-36 16,0 54-16,-53-36 15,54 35-15,16 18 16,1-18-16,0 18 0,-18 0 16,53 18-16</inkml:trace>
  <inkml:trace contextRef="#ctx0" brushRef="#br0" timeOffset="164273.1">8890 13917 0,'-18'0'15,"1"18"1,-1-1-16,0 36 16,1-17-16,17-1 15,-18 18-15,18-18 0,0 0 16,18 1-16,-18-1 15,35 18-15,0-36 16,-17-17-16,0 18 0,17-18 16,-17 0-16,-18-18 0,17 18 15,-17-17-15,0-1 16,-17 1-16,-36-1 16,17 0-16,-17 18 15,36 0-15,-1 0 16,1 0-16</inkml:trace>
  <inkml:trace contextRef="#ctx0" brushRef="#br0" timeOffset="164661.34">9013 14058 0,'18'0'15,"0"0"1,-1 0-16,19 18 15,-19-1-15,19 19 16,-19-1-16,-17 0 16,0 1-16,0-1 15,-17-35-15,-1 35 16,36-35 15,-1 0-15,19-17-16,-19 17 15,1 0 1</inkml:trace>
  <inkml:trace contextRef="#ctx0" brushRef="#br0" timeOffset="164956.5">9331 14023 0,'0'0'0,"0"-18"0,18 18 16,-1 0-1,1 0-15,0 0 0,-1 0 16,18 0 0,-17 0-16</inkml:trace>
  <inkml:trace contextRef="#ctx0" brushRef="#br0" timeOffset="165262.69">9296 14041 0,'0'17'16,"17"1"0,-17-1-16,18 19 15,0-36-15,-1 17 0,1 19 16,0-19-16,-18 1 15,17 0-15,-17-1 16,0 1-16,0 0 16,-17-18-1,-1 17-15,0-17 16,1 0 0,-19 18-16,19-18 15</inkml:trace>
  <inkml:trace contextRef="#ctx0" brushRef="#br0" timeOffset="165628.67">9596 14005 0,'17'0'16,"1"18"-1,17 0 1,18-18 0,-18 0-16,-17 17 15,0 1-15,-18 17 16,0-17-16,0-1 15,-18 19-15,18-1 16,0-17-16,0 35 16,0-36-16,0 18 15,18-17-15,-18 0 16,0-1 0</inkml:trace>
  <inkml:trace contextRef="#ctx0" brushRef="#br0" timeOffset="165779.72">9684 14270 0,'53'0'0,"-106"0"15,141 0-15,-53-18 0,1 18 0,-1 0 16,0 0-16,-17 0 15,-1 0-15</inkml:trace>
  <inkml:trace contextRef="#ctx0" brushRef="#br0" timeOffset="167803.23">10954 13458 0,'17'18'16,"19"-18"-1,-1 0-15,36 0 16,-19-18-1,19 18-15,-36 0 16,1 18-16</inkml:trace>
  <inkml:trace contextRef="#ctx0" brushRef="#br0" timeOffset="167920.69">11148 13688 0,'0'0'16,"53"17"-16,-18 1 0,0-18 15,36-18 1,-36 18-16</inkml:trace>
  <inkml:trace contextRef="#ctx0" brushRef="#br0" timeOffset="169506.18">12294 12418 0,'18'0'16,"-18"-18"-16,35 1 16,-17 17-16,35-18 15,-18 0-15,0 1 16,-17 17-16,17-18 16,-35 36-1</inkml:trace>
  <inkml:trace contextRef="#ctx0" brushRef="#br0" timeOffset="170099.71">12294 12435 0,'-17'36'15,"34"-72"-15,-34 107 16,17-53-16,0 17 0,17 35 16,1-17-16,17 36 15,-17-37-15,17 54 16,-17-53-16,17 71 16,-35-54-16,35 89 15,-35-88-15,18 105 16,-18-88-16,-18 0 15,18 18-15,0-18 0,0 89 16,0-89-16,0 0 16,0-17-16,0 17 15,0-18-15,0 19 0,0-1 16,-17 71-16,17-89 16,0 89-16,0-71 15,0 0-15,0 0 16,0 1-16,0-1 0,0 53 15,0-53-15,0 53 16,0-70-16,0-1 16,0 36-16,0-53 15,0 0-15,0-18 16,17 36-16,1-53 16,0 52-16,-1-52 15,1-1-15,-18 19 0,35 17 16,-35-36-16,18 18 15,-1-17-15,1 0 0,17-1 16,-17-17 0,17 0-1,-17 0-15,0-17 16,-18-1-16,0 0 0</inkml:trace>
  <inkml:trace contextRef="#ctx0" brushRef="#br0" timeOffset="171418.33">13564 12330 0,'18'0'31,"0"0"-31,-1 0 15,1 0-15,17 0 16,18 0 0,-18-18-16,-17 18 15,0 0-15,17-18 16,-17 18-16,-18 18 16,0 0-16,0 17 15,0-17 1,0 17-16,0-18 0,0 19 15,0 34-15,17 18 16,1 1 0,-1 16-1,-17-52-15,0 18 0,0 70 16,0-53-16,0 0 16,0 1-16,0-1 0,-17 0 15,17 0-15,0 106 16,0-106-16,0 89 15,0-71-15,-18-18 16,18 124-16,0-107 16,0 107-16,-17-106 15,17 70-15,0-88 16,-18 106-16,18-123 16,0 105-16,0-87 15,0 52 1,0-71-16,0 18 15,0-17-15,0-18 0,0 18 16,0-1-16,0 54 0,0-54 16,18 18-16,-18-52 15,0-1-15,17 0 16,-17-17-16,0-1 16,0 1-16,0 0 15,0-1-15,18 1 16,-18 0-16,0-1 15,-18-17 32,1 0-31,-1 0-16,0 0 16,1 0-1,-19 0 1,19 0-16,-1 0 0,-17 0 15,-18 18 1,35-18-16</inkml:trace>
  <inkml:trace contextRef="#ctx0" brushRef="#br0" timeOffset="172759.71">5750 14640 0,'0'-17'0,"-17"17"15,-19 17 1,36 19-16,-35 16 16,35 1-16,-18 53 15,36-35-15,0 52 16,-1-70-16,1-18 16,17 1-16,1-19 0,16 1 15,-16-18-15</inkml:trace>
  <inkml:trace contextRef="#ctx0" brushRef="#br0" timeOffset="173109.39">5980 14711 0,'35'0'15,"-70"0"-15,105 17 0,-35 1 16,-17 0-16,17-1 16,-35 1-16,0 35 15,-17-18-15,-1-17 0,0 17 16,1 0 0,17-17-16,17 0 15,1-18-15,17 17 16,-17-17-16,17 18 15,-17 0-15,-18 17 16,-18-17-16,1-1 16,-1 1-16,0-1 0,-35 1 15,36 0 1,-1-18-16,1 0 16,17-18-16</inkml:trace>
  <inkml:trace contextRef="#ctx0" brushRef="#br0" timeOffset="173429.24">6297 14975 0,'0'18'31,"18"0"-31,-18-1 0,17 1 16,19 17-16,-19-17 16,1-18-16,0 0 15,-1-18-15,1 1 16,-18-1-16,0 0 16,-18 1-16,1-1 15,-1 0-15,-35-17 0,35 35 16,1-17-16,-19 17 0,19 0 15,34 17 1</inkml:trace>
  <inkml:trace contextRef="#ctx0" brushRef="#br0" timeOffset="173915.37">6650 14870 0,'-18'35'0,"36"-70"0,-36 88 0,18-36 16,18 18-1,-18-17-15,53 17 16,-36-35-16,1 0 0,35-17 16,-18-1-1,1-17-15,-36 0 16,0-18-16,0 35 16,-18 0-16,0 1 0,-35-1 15,36 0-15,-36 18 16,35 0-16,1 0 15,17 18-15</inkml:trace>
  <inkml:trace contextRef="#ctx0" brushRef="#br0" timeOffset="174187.57">7073 15046 0,'0'0'16,"0"18"-16,-17-1 15,17 1-15,-18 0 16,18-1-16,-35 18 16</inkml:trace>
  <inkml:trace contextRef="#ctx0" brushRef="#br0" timeOffset="174688.37">6103 15575 0,'18'35'0,"-18"-17"15,0 53-15,0-36 16,0 53-1,0-53-15,0 1 0,17-1 16,-17-17-16,18-18 16,0 0-16</inkml:trace>
  <inkml:trace contextRef="#ctx0" brushRef="#br0" timeOffset="174963.87">6368 15646 0,'0'35'0,"0"0"16,0 18-1,0-18-15,35 18 16,-17-53-16,34 18 16,-16-36-16,-1 1 15,-17-1-15,-1-35 16,-17 18-16,-17-18 15,-19 35-15,-17-17 16,18 35-16,0-18 16,17 18-16,1 0 0,-1 0 15,18 18-15</inkml:trace>
  <inkml:trace contextRef="#ctx0" brushRef="#br0" timeOffset="175211.95">6791 15593 0,'0'0'0,"0"53"15,18-18-15,-18 36 16,17-19-16,-17-34 0,18 35 16,-18-35-16,0-1 15,0 1-15</inkml:trace>
  <inkml:trace contextRef="#ctx0" brushRef="#br0" timeOffset="175434.57">6932 15610 0,'0'0'0,"-35"0"15,17 18-15,1 0 16,-1 17-16,0-17 0,1-1 16,34 19-16,-17-19 15,53 1-15,-35-18 16,-1 17-16,19-17 15,34 0 1,-34-17-16</inkml:trace>
  <inkml:trace contextRef="#ctx0" brushRef="#br0" timeOffset="175679.19">7126 15416 0,'0'0'0,"35"18"0,-17 0 0,35 35 16,-18 0-16,36 17 16,-54-35-16,19 54 15,-36-37-15,0 19 16,0-36-1,-36 18-15,-16-18 16,16-35-16</inkml:trace>
  <inkml:trace contextRef="#ctx0" brushRef="#br0" timeOffset="176996.78">8484 14799 0,'-17'0'16,"-1"0"-16,18 53 15,0-18-15,0 36 16,0-18-16,18 35 16,-1-53-16,19 36 15,-19-36 1,19 0-16,-19-17 16,36 17-16,-35-35 15</inkml:trace>
  <inkml:trace contextRef="#ctx0" brushRef="#br0" timeOffset="177358.73">8767 14940 0,'0'0'15,"0"18"-15,0-1 0,0 19 16,0-19-16,17 19 0,-17-1 16,0 0-16,18-17 0,-1 52 15,-17-52-15,18 17 16,0-17-16</inkml:trace>
  <inkml:trace contextRef="#ctx0" brushRef="#br0" timeOffset="177647.5">8961 15099 0,'0'70'0,"0"-140"0,0 176 15,35-36-15,0-52 16,-17 0-16,17-1 15,0-17-15,1 0 0,-19-17 16,36-19-16,-35 19 16,-1-36-16,-17 17 15,-17-16-15,-1 34 16,1 0-16,-19 1 16,1-1-16,-18 0 15,35 18-15,-17 18 16,35 0-16</inkml:trace>
  <inkml:trace contextRef="#ctx0" brushRef="#br0" timeOffset="178149.18">9384 15028 0,'0'18'16,"18"0"-16,-18 52 15,17-35-15,1 36 16,-18-36-16,0 1 16,17-19-16,-17 1 0,18 17 15,0-35 1,-1-35-16</inkml:trace>
  <inkml:trace contextRef="#ctx0" brushRef="#br0" timeOffset="178371.27">9543 15046 0,'-36'18'0,"72"-36"0,-89 53 16,17 1-1,19-19-15,17 1 16,0-1-16,17 1 16,1 0-16,35-1 15,-18-17-15,1 36 16,-19-36-16,18 35 16,-17-35-16</inkml:trace>
  <inkml:trace contextRef="#ctx0" brushRef="#br0" timeOffset="179237.94">9895 15275 0,'0'18'0,"0"0"16,-17-1-16,17 1 16,-18 17-16,1-17 15,-1 17-15,0-17 0,18-1 16,-17 1-16,-1 0 16,0-18-16</inkml:trace>
  <inkml:trace contextRef="#ctx0" brushRef="#br0" timeOffset="179549.19">10072 15117 0,'-18'0'0,"18"17"15,0 1-15,0 17 16,0-17-16,0 17 0,0-17 16,18 52-1,-18-52-15,0 35 16,0-36-16,0 1 15,17-18 1</inkml:trace>
  <inkml:trace contextRef="#ctx0" brushRef="#br0" timeOffset="179782.31">10266 14958 0,'0'0'16,"35"35"-16,-17-17 0,35 35 15,-36-18-15,36 18 16,-35-18-16,0 53 16,-18-52-1,0 52-15,0-53 16,0 0-16,-18 1 0,18-19 15,-18 1-15</inkml:trace>
  <inkml:trace contextRef="#ctx0" brushRef="#br0" timeOffset="182424.57">14940 16475 0,'18'-18'0,"-1"0"16,-17 1-1,18-1 1,-36 18-16,18 18 31,-17 35-15,-1-18-16,18 18 0,0 17 16,18-34-16,-18-1 15,17 0-15,19-17 16,17 17-16,-36-17 15,36-18-15,-18 0 16,-17 0-16</inkml:trace>
  <inkml:trace contextRef="#ctx0" brushRef="#br0" timeOffset="182752.44">15328 16492 0,'18'-35'16,"-36"70"-16,53-70 0,18 17 16,-35 18-16,0 0 15,-1 0-15,-17 18 0,18 0 0,-18-1 16,0 36-16,0-17 16,0-1-1,0-18-15,0 19 16,0-19-16,35 1 15,-17-18-15,0 18 0,-1-1 16,1 1 0,-36-18-16,-17 18 15,17-1 1,-17-17-16,0 18 0,17 0 16,-35-18-16,35 0 15</inkml:trace>
  <inkml:trace contextRef="#ctx0" brushRef="#br0" timeOffset="183062.93">15804 16563 0,'-52'35'15,"104"-70"-15,-104 105 0,34-52 0,18 17 16,0 18 0,18-35-16,34 0 15,-34-1-15,53-34 16,-54 17-16,36-36 16,-35 1-16,-1-18 15,-17 35-15,-17 1 16,-1-1-16,-17 1 0,17-1 0,-52 0 15,34 18 1,19 18-16,-18 0 16</inkml:trace>
  <inkml:trace contextRef="#ctx0" brushRef="#br0" timeOffset="183353.7">16140 16510 0,'0'0'0,"-18"18"0,18-1 0,-18 19 15,18-1-15,0-18 16,0 19-16,0-1 16,36 18-16,-1-35 0,18-1 15,-36-17-15,36-17 16,-35-1-16,0-35 15,-1 18 1,-17-1-16,-17 19 16,17-18-16,-18 17 0,-17-17 0,17 35 15,-35-18-15,36 18 16,-1 0-16,18 18 16</inkml:trace>
  <inkml:trace contextRef="#ctx0" brushRef="#br0" timeOffset="183549.16">16528 16757 0,'17'35'15,"-34"-70"-15,34 106 0,-17-54 0,-17 18 16,-1-17-16,0 0 15,18-1-15,-35 1 16,35 0-16</inkml:trace>
  <inkml:trace contextRef="#ctx0" brushRef="#br0" timeOffset="183782.25">16845 16651 0,'0'0'0,"0"18"0,0-1 0,18 1 16,-18 0-16,0 17 0,0-17 16,0 52-16,0-52 15,0-1-15,17-17 0,1 18 16,-18-36-1,18 18-15</inkml:trace>
  <inkml:trace contextRef="#ctx0" brushRef="#br0" timeOffset="184025.39">17110 16387 0,'17'35'15,"1"-18"-15,17 19 16,-17-36 0,0 17-16,17 1 0,-18 0 15,19-1-15,-19 19 0,1-19 16,-18 1-16,0 35 16,-35-18-16,-18 18 15,0-18-15,0 1 16,0-1-16,18 0 0,0-17 15</inkml:trace>
  <inkml:trace contextRef="#ctx0" brushRef="#br1" timeOffset="203390">3669 4145 0,'0'18'47,"0"-1"-47,18 1 16,-18 35-16,0-35 15,0 35-15,0-18 16,0-18-16,0 36 15,0-17-15,0-1 16,0-17-16,0 17 16,0 0-1,0-17-15,0-1 16,17-17-16,-17 18 31,18-18-15,-1 18-1,1-1 1,0-17 0,-1 0-1,1 18-15,0-18 16,17 0-16,-17 0 16,-1 0-16,1 0 15,35 0-15,-36 0 16,36 0-1,-35 0-15,17 0 0,18 0 16,-18 0-16,18 0 16,-17 0-16,34 0 15,-35 0-15,36 18 16,-36-18-16,53 0 16,-35 0-1,53 0-15,-53 0 16,0-18-16,18 18 0,34 0 15,-52-18-15,71 18 16,-71 0-16,0-17 16,17 17-16,-17 0 15,71 0-15,-54 0 16,54 0-16,-54-18 16,1 18-16,-18 0 0,17 0 15,54 0-15,-71 0 16,70 0-1,-52 0-15,52-18 16,-52 18-16,70 0 16,-71-17-16,71 17 15,-52-18-15,-19 18 16,1 0-16,-1 0 0,19 0 16,-19 0-16,1-18 0,87 18 15,-69 0-15,-19-17 16,18 17-16,1 0 0,-1-18 15,70 18-15,-87 0 16,70 0-16,-53 0 16,53 18-1,-52-18-15,-19 0 0,18 0 16,1 0-16,-1 0 0,0 0 16,88 0-16,-87 0 15,-1 17-15,0-17 0,0 0 16,89 18-1,-89-18-15,-18 0 16,18 18-16,106-1 0,-105-17 16,87 0-16,-88 0 15,106 18-15,-88-18 16,88 0 0,-106 0-16,106 0 15,-88 0-15,88 18 16,-106-18-16,1 0 0,105 17 15,-106-17-15,124 0 16,-107 0-16,107 0 16,-106 0-1,106 0-15,-107 0 16,1 0-16,0 0 0,0 0 16,-18 0-16,18 0 0,0 0 15,0 0-15,-18 18 16,18-18-16,105 0 0,-105 0 15,106 0 1,-89 0-16,107 0 16,-125 0-16,107 0 15,-124 0-15,106 18 16,-88-18-16,106 0 16,-106 0-16,-1 0 15,1 0-15,-18 0 0,124 0 16,-106 0-16,88-18 15,-88 18-15,-18 0 16,18 0-16,-18 0 16,124 0-16,-106 0 15,105 0-15,-105 0 16,123-18-16,-123 18 16,106-17-16,-106 17 15,88-18 1,-106 18-16,124 0 15,-107 0-15,-16 0 16,16 0-16,1 0 0,106-18 16,-124 1-16,106 17 15,-106-18-15,106 18 16,-105-18-16,105 18 16,-106-17-16,106 17 15,-106-18-15,0 18 16,-17-17-16,-1 17 0,89-18 15,-88 0-15,87 18 16,-87 0-16,70 0 16,-70 0-1,-1 0-15,1-17 16,-18-1-16,-36 18 16,-34-18-1,-36 18 1,17 0-16</inkml:trace>
  <inkml:trace contextRef="#ctx0" brushRef="#br1" timeOffset="205697.2">3757 4075 0,'18'-18'16,"-1"18"-16,19 0 15,-19 0-15,19 0 16,-19 0 0,18 18-16,1-18 15,17 17-15,-18-17 16,53 18-16,-53-18 16,18 0-1,0-18-15,0 18 0,71-17 16,-54 17-16,54-18 15,-54 0-15,1 18 16,-1 0-16,54 0 0,-54-17 16,1 17-16,17 0 15,-17 0-15,17-18 0,88 0 16,-88 18-16,89-17 16,-89 17-16,88-18 15,1 18 1,-89 18-16,88-18 15,-87 0-15,87 0 16,-88 0-16,89 0 16,-72-18-16,-16 18 15,87-18-15,-88 18 16,89 0-16,-89-17 16,106 17-1,-106 0-15,71 0 16,-71-18-16,71 18 15,-71 0-15,0 0 0,0 0 16,0-17-16,71 17 16,-71 0-16,71 0 15,-71-18-15,1 18 16,-19 0-16,18 0 0,71 0 16,-88 0-16,87 0 15,-69-18-15,-19 18 16,18 0-16,0 0 15,71-17-15,-71 17 16,1 0-16,-1 0 0,0-18 16,106 0-16,-106 18 15,18 0-15,-18-17 0,0 17 16,1 0-16,16-18 0,-16 18 16,-1 0-16,18-18 15,70 1-15,-70 17 16,106-18-16,-124 18 15,18-17-15,88 17 16,-89-18-16,-16 18 0,105 0 16,-106 0-1,106 0-15,-88 0 16,-18 0-16,18 0 0,88 0 16,-88-18-16,88 18 15,-88-17-15,88 17 16,-89-18-16,89 18 15,-88 0 1,88 0 0,-106 0-16,1 0 0,87 0 15,18 0-15,-88 0 16,88 18-16,-106-18 16,106 0-1,-106 17-15,106-17 16,-105 0-16,-1 18 15,18-18-15,-18 0 0,88 18 16,-88-18-16,89 17 16,-89-17-16,71 18 15,-71-18-15,71 17 16,-89-17-16,89 18 16,-71-18-16,0 18 15,-17-18-15,88 0 16,-71 17-16,-18-17 15,19 0-15,-1 0 0,53 0 16,-53 18-16,-17-18 16,87 0-16,-69 0 15,69 0 1,-69 0-16,-1 0 0,-18 0 16,89 0-16,-71 0 15,53 0-15,-70 0 16,-1 0-16,-17 0 0,18 0 15,70 0 1,-88 0-16,88 0 16,-70-18-16,-18 18 15,17 0-15,-17-17 0,18 17 0,34-18 16,-69 0-16,52 18 16,-70 0-16,-1 0 15,1 0-15,-1 0 0,1 0 16,0 0-16,-1 0 15,19 0 1,-1-17-16,0 17 16,0 0-1,1 17 1,-1-17-16,0 18 16,1-18-16,-1 0 15,0 18-15,0-18 16,1 0-16,-19 0 15,1 0-15,0 0 16,-1 0 31,-17 17-47,0 1 78,18-18-78,-18 18 16,18-1-1,-18 19-15,17 16 16,-17-16 0,18-1-16,-1 71 15,-17-53-15,18 35 16,-18-53-16,18 36 15,-18-36-15,0-17 16,0-1-16,0 19 16,0-19-16,0 1 15</inkml:trace>
  <inkml:trace contextRef="#ctx0" brushRef="#br1" timeOffset="209618.19">26264 3298 0,'-17'0'16,"-1"0"-1,-35 0-15,18 0 16,-53 0-16,35 0 15,-53-17-15,53-1 16,-70 1-16,52 17 16,-35 0-1,53 0-15,18 0 16,-18 17-16,35-17 0,-17 0 16,17 18-16,18-1 46,-17 1-30,-1 0-16,18 17 16,0-17-16,-17-1 0,17 54 15,-18-36-15,18 53 16,-18-35-16,18 0 16,0 0-16,0 0 15,-17 53-15,-1-53 16,18 70-16,0-70 15,0 18-15,-18-1 0,18 1 16,0 70-16,0-71 16,0 72-1,0-72-15,-17 54 16,17-54-16,0 71 16,0-70-16,0 70 15,0-70-15,0 87 16,0-87-16,0 88 15,0-89-15,17 71 16,-17-70-16,0 88 16,0-89-16,0 89 15,0-89-15,0 72 16,0-72-16,0 1 16,0-1-16,0 1 15,18-1-15,-18 71 16,0-70-16,18 70 15,-18-53-15,0-17 16,0 70-16,0-71 0,0 1 16,17 70-1,-17-53-15,0 53 16,18-70-16,-18 17 16,0-17-16,0-1 0,0 89 15,0-88-15,0 87 16,18-87-16,-18 88 15,17-89-15,-17 1 16,0 17-16,0-17 0,18 70 16,-18-71-16,0 18 15,0-17-15,0 0 0,0 87 16,0-70 0,0 54-16,0-54 0,0 53 15,-18-71 1,18 1-16,0 17 0,0-17 15,-17-1-15,17 71 16,-18-70-16,18 17 16,-18 53-16,1 18 15,-1-88-15,18 52 16,0-70-16,-18 0 16,18 53-16,0-53 15,0 0-15,-17-18 0,17 53 16,0-35-1,-18-18-15,18 18 0,0 18 16,0-18-16,0 17 16,0-52-16,0 35 15,0-36-15,0 19 16,0-19 0,0 1-16,0 0 15,0-1-15,0 1 16,0-1 15,18-17-15,-1 0-16,1 0 15,0-17-15,17 17 16,-17 0-16,-1 0 16,18 0-16,1 0 15,-1 17-15,36-17 16,-19 0-16,54 0 15,-53 0-15,71-17 16,-71 17-16,0 0 16,70 0-16,-70 0 15,35 0 1,-35 0-16,-18 0 0,54 0 16,-1 0-1,-53 0 1,0-18-1,-17 1-15,-18-1 16,0 0-16,0-17 16,0 17-16,-18-17 15,18 0-15,0-18 16,0 18-16,0-54 16,0 54-1,0-18-15,0 18 0,18-18 16,-18-35-16,0 53 15,0-18-15,0-53 16,0 0 0,0 35-16,0-52 0,0 52 15,0 1-15,-18-54 16,18 54-16,0-71 16,-17 70-16,17-52 15,0 52-15,0-70 16,0 70-16,0 1 15,17-18-15,-17 17 16,0 1-16,0-72 16,18 72-16,-18-71 15,0 70-15,0-70 16,18 71-16,-18-1 16,17-17-16,-17 17 0,35-70 15,-35 53-15,18-53 16,-18 70-16,18-70 15,-18 71-15,0-71 16,-18 70-16,18 0 16,0 1-16,0-71 15,0 70-15,0-17 16,0 17-16,0-70 16,-18-17-16,18 87 15,0 0-15,-17-70 16,17 71-16,0-71 15,0 70-15,0-70 16,0 70-16,0-70 16,0 71-16,0-71 15,17 70-15,-17-70 16,0 70-16,-17-52 16,17 52-16,-18 1 15,18-71 1,0 0-16,0 70 15,-17 1-15,17-89 16,17 0 0,-17 71-16,0-71 15,0 89-15,0-72 16,-17 72-16,17-1 0,0 1 16,0-1-16,0 1 0,0-1 15,17-88-15,-17 71 16,0-88-16,0 105 15,0-88 1,0 71-16,-17-53 16,-1 88-16,18-53 15,-18 53-15,18 18 16,-17 0-16,17 17 0,0-17 16,0 0-16,0 17 0</inkml:trace>
  <inkml:trace contextRef="#ctx0" brushRef="#br1" timeOffset="211114.42">23954 9278 0,'35'0'47,"0"-18"-47,18 18 16,18 0-16,87 0 15,-69 0-15,87-17 16,-88 17-16,53 0 16,-70 0-16,35 0 15,-71 0-15,0 0 16,-17 0-16,-36-18 16</inkml:trace>
  <inkml:trace contextRef="#ctx0" brushRef="#br1" timeOffset="211376.62">24906 9013 0,'0'0'16,"18"36"-16,17-36 0,-17 17 15,17 1-15,0 0 0,18-18 16,18 35-1,-36-17-15,18 35 16,-35-36-16,-1 36 16,-34-35-16,17-1 15,-36 1-15,19 0 0,-54 17 16,53-17-16,-52 34 16,35-34-16,-1 0 15,1 17-15</inkml:trace>
  <inkml:trace contextRef="#ctx0" brushRef="#br1" timeOffset="-184914.15">4180 4392 0,'18'0'0,"0"0"94,-18-18-78,0 1-16,0-1 15,17 18-15,1 0 32,-18 18-17,18-18 1,-18 17-1,17-17 1,-34 0 15,17-17-15,-18 17-16,0 0 16,1 0 15,17 17-16,17-17 1</inkml:trace>
  <inkml:trace contextRef="#ctx0" brushRef="#br1" timeOffset="-184207.98">6914 4286 0,'0'18'15,"-17"0"-15,-1-1 16,1 1-16,17-1 16,-18-17-16,36 18 15,-1-18 1,1-18-16,17 1 16,-17 17-16,-18-18 15,17 18-15,-17-17 16,-17-1-1,-1 18 17,36 0-1,-1-18-15,-34 18 15,-1 18-16,0-18-15</inkml:trace>
  <inkml:trace contextRef="#ctx0" brushRef="#br1" timeOffset="-183440.68">9578 4233 0,'-18'0'16,"1"0"0,-1 0-1,18 18-15,0 0 16,18-18-1,-1 0 1,-17-18 0,0 0-16,-17 18 15,-1-17 1,0 17 0,18 17 15,18-17-31,0 0 15,-1 0 1,1 0-16,-18-17 16</inkml:trace>
  <inkml:trace contextRef="#ctx0" brushRef="#br1" timeOffset="-183185.14">10336 4233 0,'0'-17'16,"18"17"15,0 0-15,-1 0-16</inkml:trace>
  <inkml:trace contextRef="#ctx0" brushRef="#br1" timeOffset="-183046.77">10583 4198 0,'0'18'31,"18"-18"-31,0 0 16</inkml:trace>
  <inkml:trace contextRef="#ctx0" brushRef="#br1" timeOffset="-182952.02">10724 4216 0,'0'-18'0,"0"36"0,18-36 15,0 18-15</inkml:trace>
  <inkml:trace contextRef="#ctx0" brushRef="#br1" timeOffset="-182797.11">10936 4216 0,'0'0'0,"0"17"16,18-17-16</inkml:trace>
  <inkml:trace contextRef="#ctx0" brushRef="#br1" timeOffset="-180905.13">26300 8643 0,'17'-18'15,"1"18"-15,0-17 16,-1 17-16,1 0 16,-1 0-1,1 0 1,0 0-16,-18 17 15,17-17-15,1 0 0,0 0 16,-18-17 0,-18 17 15,-35 0-31,18 0 16,0 0-16,-54 0 15,36 0-15,-52 0 16,52 17-16,-53-17 15,53 18-15,-53 0 16,53-18-16,-35 35 16,53-17-16,-1-18 15,19 17-15,-19 1 0,1 0 16,-18-1-16,36 1 16,-1-1-1,0 1-15,18 17 16,-17 18-16,17-17 15,0 34-15,0-35 16,-18 1-16,18 17 0,0-18 16,-18 35-16,1-52 15,-1 53 1,1-18-16,-19 17 16,36-35-16,-17 36 15,17-36-15,17 36 16,-17-36-16,18 0 15,0-17-15,-1 0 0,1-1 16,52 19-16,-34-36 16,52 0-16,-35 17 15,70-17-15,-52 0 16,52-17 0,-52 17-16,35-18 15,-71 18-15,53-18 16,-70 18-16,52-17 15,-52 17-15,35-36 16,-35 36-16,-1-17 0,1-1 16,-1 0-16,-17 1 15,0-19-15,18-16 16,-18 16-16,0-52 16,18 35-16,-18-88 15,0 71-15,-18-54 16,0 53-16,-17-52 15,35 70-15,-17 18 16,-1 0-16,-17-1 0,-1 1 16,19 35-1,-1-18-15</inkml:trace>
  <inkml:trace contextRef="#ctx0" brushRef="#br1" timeOffset="-179570.31">12418 3916 0,'0'17'15,"0"19"1,0-19-16,0 54 15,0-36-15,0 36 16,0-36-16,0 0 16,0 1-16,0 17 15,0-18-15,-18 0 16,18-17-16,18-1 16,-18 1-16,17 0 15,1-18-15,0 0 16,-1 0-16,19 0 0,34 0 15,-35 0-15,71-18 16,-53 18-16,53 0 16,-53 0-16,35 0 15,-35 0-15,53 18 16,-71-18 0,18 0-16,-18-18 15,-17 18-15,-18-18 16,0 1-1,-18 17 1,1-18-16,-1 0 0,18 1 16,-35-18-1,35-1-15,-18-17 16,18 0-16,0 1 0,0-37 16,0 54-16,0 0 15,0-18 1,0 35-16,-17 1 15,17-1-15,-18 18 47,-17 0-47,-1 18 16,1-18-16,-71 0 16,53 17-16,-88-17 15,71 18-15,-19-18 16,19 17-16,-1-17 0,-52 18 15,70 0-15,0-18 16</inkml:trace>
  <inkml:trace contextRef="#ctx0" brushRef="#br1" timeOffset="-178631.08">12294 4233 0,'0'0'16,"0"-17"-16,36-1 15,-1-17-15,53-36 16,-35 36-16,0 0 16,88-36-1,-35 1-15,-53 34 0,17 1 16,-52 35-16,-36 18 16,1-1-16,-54 54 15,18-36 1,18 18-16,-71 53 15,53-71-15,-17 36 16,52-54-16,0 1 16,36-18-16,17-18 0,36-17 15,-18 0-15,53-36 16,-54 18 0,54-17-16,-70 34 15,34-16-15,-35 34 16,-17 18-16,-36 35 15,-34 36 1,16-18-16,-52 53 16,35-54-16,-17 19 15,52-53-15,18-1 16,0-17-16,18 0 16,34-53-1,1 18-15,-17 0 0,17 0 16,17-18-16,-35 35 15,1-17-15,-1 35 16,-35 17 0,-53 54-1,35-18-15,-17-18 0,0 18 16,0-18-16,-1 18 16,19-35-16,17-1 15,17-17 1,-17-17-16,53-1 15,-17 1-15,-19-19 0,1 19 16,17-1-16,-17 0 16,-1 1-16,-17 34 15,-17 1 1,-1 53-16,0-54 16,1 18-16,-1-17 15,18 0-15,0-1 0,18-17 16,-1-17-1,1-1-15,35-35 16,-35 18-16,35-18 16,-53 35-16,17 1 0,-17 52 31,-17 18-15,-1-18-16,0 0 15</inkml:trace>
  <inkml:trace contextRef="#ctx0" brushRef="#br1" timeOffset="-177696.7">14834 4163 0,'-17'0'0,"34"0"47,1 0-16,-36 0-15,1 0 0,-1-18-1,0 18-15,1 18 16,34-18 15,-17 17-15,18-17-1</inkml:trace>
  <inkml:trace contextRef="#ctx0" brushRef="#br1" timeOffset="-177168.44">16263 4128 0,'0'0'16,"18"17"31,-1-17-32,-17-17 16,0-1-15,0 0 0,-17 18-16,-1 18 15,0 0 1,18-1 0,18 1-16,0-1 15,-36-34 16,-17 17-15,17 0 0,1 0-16</inkml:trace>
  <inkml:trace contextRef="#ctx0" brushRef="#br1" timeOffset="-176623.58">17568 4180 0,'18'0'0,"-36"0"0,54 0 32,-1-17-32,-35-1 15,18 1-15,-36 17 47,0 17-47,1-17 16,17 18-16,-18-18 15,18 17-15,18-17 16,-1 0 0,19 0-1,-54 0 17,0 0-32,1 18 15</inkml:trace>
  <inkml:trace contextRef="#ctx0" brushRef="#br1" timeOffset="-176083">19720 4163 0,'0'0'0,"0"-18"15,18 18 48,0 18-63,-1-18 15,-34 0 32,34 17-31,18-17-1,1-17-15</inkml:trace>
  <inkml:trace contextRef="#ctx0" brushRef="#br1" timeOffset="-175800.75">20514 4128 0,'18'0'16,"-1"0"15,19 0-31,-19 0 16,1 0-16,0 0 15,-1 0-15,1 0 16,-1 0-16,19 0 15,-19 0-15,-17 17 16,18-17-16,-18-17 16</inkml:trace>
  <inkml:trace contextRef="#ctx0" brushRef="#br1" timeOffset="-172023.37">13212 12506 0,'-18'0'63,"0"0"-48,-17 0-15,-18 0 16,18 0-16,-53 0 15,52 18-15,-70-18 16,71 0 0,0 0-16,0 0 0,-18 0 15,35 0 1,36 0 0,-18 17 46,0 1-46,17-18-16,1 35 15,-18-17-15,18 35 16,-18-18-16,0 0 0,0 36 16,0-36-1,0 36-15,17-36 16,-34 18-16,17-35 15,0-1 1,17-17 15,1 0-15,0 0-16,-1 0 16,36 0-16,-35 0 15,52-17 1,-34 17-16,-1 0 0,71-18 15,-53 0-15,35 1 16,-35-1-16,17 18 16,-52 0-16,17 0 15,-17 0-15,-1 0 0,1 0 16,-18-18 31,0 1-47,0-1 15,-18-35-15,18 35 16,0-17-16,0 0 16,-17 0-16,-1-54 15,18 54-15,-17-18 16,17 36-16,0-1 16,17 18 15,-17 18-16,-17-18 1,-19 0-16,19 0 16,-54 0-16,36 0 15,-36 17 1,1-17-16</inkml:trace>
  <inkml:trace contextRef="#ctx0" brushRef="#br1" timeOffset="-170661.46">12665 12841 0,'0'0'0,"17"-18"32,1-17-17,0 18-15,17-36 16,-17 17-16,52-34 15,-35 35-15,36-18 16,-18 17-16,-35 19 16,17-1-16,-18 0 0,-34 36 31,-18 53-15,-1-36-16,19 18 0,-54 35 15,53-53-15,-17 36 16,17-54-16,1 1 15,-1 0-15,18-36 32,18 0-17,-1 1-15,19-18 16,-19 17-16,1-17 16,0 17-16,-1 0 0,19-17 15,-19 35-15,19-18 16,-36 36-1,-36 35 1,19-35-16,-19 17 0,1 35 16,0-34-16,17-19 15,0 19-15,-17-19 0,18 1 16,-1 0 0,36-36-1,17 0 1,0-17-16,36-18 15,-36 18-15,36-36 16,-36 36-16,35-36 16,-34 54-16,-19-1 15,-17 36 1,-35 35-16,0-18 16,-18 53-16,18-53 15,17 1-15,0-19 16,1 1-16,34-18 15,36-35 1,-18 17-16,18-17 16,-17 17-16,-19 1 15,1-1-15,0 0 16,-1 1-16,1 17 0,-1 0 16,-34 35-1,-18 18 1,35-18-16,-36 36 15,36-36-15,-17 0 16,34-35 0,1-17-16,17-1 15,18-35-15,-35 18 16,-1-1-16,1 19 0,0-1 16,-1 1-16,-17 52 31,-35 18-16,17-36-15,1 36 16,17-35-16,17-18 31,19-35-15,-36 17-16,35-35 16,-17 35-16,-1 1 15,-17 34-15,0 1 16,-17 0-16,17 17 15,0-17 1,0-1-16</inkml:trace>
  <inkml:trace contextRef="#ctx0" brushRef="#br1" timeOffset="-170393.77">13282 12647 0,'0'-18'16,"0"36"0,18-18-1,17 18 1,-17-18-16</inkml:trace>
  <inkml:trace contextRef="#ctx0" brushRef="#br1" timeOffset="-170256.1">13317 12629 0,'0'0'16,"18"0"-1,0-17 1,-18-1-16,17 18 16</inkml:trace>
  <inkml:trace contextRef="#ctx0" brushRef="#br1" timeOffset="-170166.33">13317 12629 0,'36'71'0</inkml:trace>
  <inkml:trace contextRef="#ctx0" brushRef="#br2" timeOffset="-157803.49">23848 2381 0,'0'-53'15,"0"106"-15,0-123 0,0 34 16,0 19-16,0-18 16,17 70-1,19 35 1,-19 1-16,1 17 16,35 53-16,-18-70 15,0-1-15,-17-17 0,17 0 16,18 53-16,-17-71 15,-19 1-15,18-1 16,-17-18-16,0 19 0,17-19 16</inkml:trace>
  <inkml:trace contextRef="#ctx0" brushRef="#br2" timeOffset="-157524.78">23954 2981 0,'0'0'0,"17"53"0,1-18 15,0 18-15,-1-18 0,1-17 16,-1 17-16,1 1 16,17-19-16,-17 18 15,0-17-15,-1-18 0,36 0 16,-35-18-16,17-17 15,-17 0-15,-1-71 16,1 53-16,0-70 16,-1 52-16,19-17 15,-1 53-15,0-1 16</inkml:trace>
  <inkml:trace contextRef="#ctx0" brushRef="#br2" timeOffset="-156169.09">3722 5062 0,'0'18'0,"0"70"15,17-35-15,1 18 16,0 87-16,-1-87 15,1 0-15,17-19 0,-17-16 16,0 34-16,-1-52 16,1-18-1</inkml:trace>
  <inkml:trace contextRef="#ctx0" brushRef="#br2" timeOffset="-153633.62">3669 5009 0,'18'0'16,"-1"0"0,1 18-16,17-18 15,0 0-15,1 0 0,-1 0 16,71-18-16,-53 1 15,70-1-15,-70 1 16,88 17-16,-70-18 16,87 18-16,-69 0 15,69 0 1,-69 0-16,-1 0 16,0-18-16,141-17 0,-123 17 15,18 18-15,-1-17 0,1-1 16,-19 0-16,19 18 0,123-17 15,-124 17 1,142 0-16,-142 17 16,124-17-16,18 18 15,-142-18-15,124 0 16,-106 0-16,106 0 16,-123 0-1,-1 0-15,1 0 0,-18 0 16,141 18-16,-124-18 15,106 0-15,-105 0 16,87 17-16,-87-17 16,88 0-1,-107 0-15,125 0 16,-124-17-16,105 17 16,-87 0-16,87 0 15,-105 0-15,124 0 16,-125 0-16,107 0 15,-106 0-15,106 0 16,-107 0-16,107 0 16,-106 0-16,106 0 15,-89 17-15,-17-17 16,0 0-16,-1 0 0,1 0 16,0 0-16,0 18 15,123-18-15,-105 0 16,105 0-16,-123 0 15,123 0 1,-123 0-16,123 0 16,-123 0-16,88 0 15,-88 0-15,70 18 16,-70-18-16,71 17 16,-89-17-16,106 0 15,-106 0-15,106 18 16,-88-18-16,88 0 15,-106 0-15,89 18 16,-72-18-16,-16 0 16,16 0-16,1 0 0,106 0 15,-106 0-15,88 0 16,-106 0-16,106 0 16,-88 0-1,88 0-15,-88 0 16,105 0-16,-105 0 15,123 0-15,-123 0 16,124 0-16,-125 17 16,125-17-1,-124 0-15,17 0 16,1 18-16,-19-18 0,125 0 16,-107 0-16,89 0 15,-106 0-15,-1 0 16,90 0-16,-90 0 15,72 0-15,-89 0 16,0 0-16,71 0 16,70-18-1,-123 1 1,0-1-16,-53 18 16,-18-18-1,-17 18-15,-1 0 0,1 0 16,0 0-1,-1 0 17,1 0-1,-18-17-31,0 34 16,18-17-1,-18 18 16,17 0-31,-17-1 16,0 1-16,0 17 0,0 18 16,0-18-16,18-17 15,-18 17-15,0 0 0,17 18 16,-17-17 0,18 17-16,0-36 15,-18 1-15,0 0 0,17-1 16,-17 18-16,0-17 15,0 0-15,0-1 16,-17-17 15,-19 0-31,19 0 16,-1 0-16,-35-17 16,36 17-16,-72 0 15,36 0-15,-52 0 16,34 0-16,-70-18 15,53 36-15,-71-18 16,53 0-16,-70 17 16,70-17-16,-106 0 15,106 18-15,-105-18 16,105 0 0,-106 0-16,106 18 15,-123-18-15,123 0 16,1 0-16,-19 0 0,1 0 15,-107 0-15,124 0 16,-141-18 0,142 18-16,-142-18 15,123 18-15,-123 0 16,124 0-16,-124 0 16,106 0-16,-89 0 15,107 0-15,-124 0 16,141 0-16,-123-17 15,123 17-15,-123 0 16,123-18-16,-123 18 16,123 0-16,-106-18 15,106 18 1,-105 0-16,105 0 16,-106-17-16,106 17 15,-123 17-15,123-17 16,-141 18-16,141-18 15,-141 18 1,124-1-16,-106-17 16,123 0-16,-106 18 15,106-18-15,0 0 16,1 0-16,-1 18 0,-106-18 16,89 0-16,-89 17 15,106-17-15,0 0 16,1 18-16,-1-18 0,-124 0 15,125 0-15,-142 18 16,141-18-16,-18 17 16,1-17-16,-1 18 0,-105-1 15,123-17 1,-123 18-16,123-18 16,-106 0-16,107 0 15,-89 0-15,88 0 16,-106 0-16,106 0 15,-105-18 1,105 18-16,0-17 16,18 17-16,-18-18 0,0 18 0,18 0 15,-18-17-15,-88 17 16,88 0-16,18 0 16,-18 0-16,0 0 0,-88 0 15,106 0-15,-106-18 16,106 18-16,-106-18 15,106 18-15,-89-17 16,89-1-16,-88 18 16,87 0-16,1 0 15,0 0-15,17 0 16,-105 0-16,88 0 16,-71 0-16,71 0 15,0 0-15,0 18 0,-1-18 16,19 0-16,-107 0 15,89 0-15,-88 17 16,105-17-16,-87-17 16,34-1-1,71 0-15,0 18 16,-35-35-16,53 35 16,-1-18-16</inkml:trace>
  <inkml:trace contextRef="#ctx0" brushRef="#br2" timeOffset="-152092.12">4480 5221 0,'-35'18'0,"17"-18"16,1 17-16,17 1 16,0 0-1,17-18 1,1 0-1,-18-18 17,-18 18-17,1 0 17,17 18-1,-18-1-16</inkml:trace>
  <inkml:trace contextRef="#ctx0" brushRef="#br2" timeOffset="-151053.22">23954 3810 0,'0'-18'16,"17"18"0,54 0-1,-36 0-15,18 0 0,70 18 16,-70-36-16,0 18 15,0 0-15,-17 0 16,34-17-16,-52 17 16,17-36-16</inkml:trace>
  <inkml:trace contextRef="#ctx0" brushRef="#br2" timeOffset="-150880.25">24518 3616 0,'53'71'15,"-106"-142"-15,53 53 0,18 18 16,-1 0-16,19 0 0,-1 0 0,18 18 15,0 0-15,-18-1 0,18 1 16,0 35-16,-53-36 16,17 19-16,-34-19 15,-1 1-15,-17 0 16,-53 35-16,35-36 16,18 1-16,-1 17 15</inkml:trace>
  <inkml:trace contextRef="#ctx0" brushRef="#br2" timeOffset="-149935.72">4339 5203 0,'0'18'31,"18"-18"-15,-18 18 0,17-18-1,-34 0 16,17 17-15,0 1 0</inkml:trace>
  <inkml:trace contextRef="#ctx0" brushRef="#br2" timeOffset="-149251.48">23830 4851 0,'53'0'16,"-18"0"-16,36 0 16,-18 0-16,53 0 15,-36 0-15,54 0 16,-71 0 0,0 0-16,-18 0 0,0 0 15,0-18-15</inkml:trace>
  <inkml:trace contextRef="#ctx0" brushRef="#br2" timeOffset="-149043.42">24483 4692 0,'0'0'0,"53"0"0,0 0 16,0 18-16,17-18 0,54 17 16,-72 1-16,1 35 15,-35-36-15,-36 54 16,1-36-1,-54 18-15,36-35 16,-36 17-16,36-17 16,-35-1-16,34-17 15</inkml:trace>
  <inkml:trace contextRef="#ctx0" brushRef="#br2" timeOffset="-148188.52">6103 5203 0,'-18'0'15,"18"18"1,18-18 15,0 0-31,-1 0 16,19-18 0,-36 1-16,17 17 15,-34-18 1,-1 18-16,-17 18 15,17-1-15,-17 1 16,17 0-16,18-1 16,18-17-1,-1 18-15,1-18 16,0 0-16,-18-18 0,0 1 31,-18 17-31,0 0 16,1 17-1,34 1-15,19 0 16,-1-18-16,0-18 16</inkml:trace>
  <inkml:trace contextRef="#ctx0" brushRef="#br2" timeOffset="-147004.31">24059 6315 0,'0'0'0,"36"0"0,52-18 16,-35 18-16,88 0 16,-53 0-1,-17 0-15,-1 0 16,1 0-16,-36 0 0,36 0 16,-54 0-16,1 0 15</inkml:trace>
  <inkml:trace contextRef="#ctx0" brushRef="#br2" timeOffset="-146820.08">24606 6156 0,'53'35'15,"-18"-17"-15,36 35 16,-36-36-16,36 36 16,-36-35-16,-17 0 15,-1 17-15,-17-17 0,-17-1 16,-36 18-16,18-17 15,-71 17-15,35-35 16,1 0-16</inkml:trace>
  <inkml:trace contextRef="#ctx0" brushRef="#br2" timeOffset="-146314.72">8061 5186 0,'0'0'16,"18"0"-16,-18 17 0,17-17 15,1 0-15,35-17 16,-36 17 0</inkml:trace>
  <inkml:trace contextRef="#ctx0" brushRef="#br2" timeOffset="-146164.75">8625 5221 0,'0'0'16,"36"0"-16,-19 0 0,1 0 16,0-18-16,17 18 0,18-35 15</inkml:trace>
  <inkml:trace contextRef="#ctx0" brushRef="#br2" timeOffset="-146042.06">9243 5221 0,'35'0'15,"-17"-18"-15</inkml:trace>
  <inkml:trace contextRef="#ctx0" brushRef="#br2" timeOffset="-145812.96">10054 5239 0,'53'-18'15,"-106"36"-15,141-54 0,-70 36 16,0 0-16,-1 0 16</inkml:trace>
  <inkml:trace contextRef="#ctx0" brushRef="#br2" timeOffset="-145702.16">10407 5345 0,'35'0'16,"-70"0"-16,88 0 0,-35 0 15,-1 0-15,-17-18 0,18 18 16</inkml:trace>
  <inkml:trace contextRef="#ctx0" brushRef="#br2" timeOffset="-144644.65">13141 4974 0,'18'0'16,"-36"0"-1,0 0 1,1 0-16,-54 0 15,36 0 1,-71 18-16,35-18 16,-34 17-16,52-17 15,0 0-15,18 0 16,-1 0-16,1 0 0,17 0 16,18 18-1,18-18 1,-18 18-1,0-1-15,0 36 16,0-17-16,-18 34 16,18-35-16,36 36 15,-36-36-15,17-17 16,19 35-16,-19-36 16,1-17-16,-1 18 0,1-18 15,-18 18-15,18-18 0,-1-18 16,36 0-1,-35 1-15,70-1 16,-53 18-16,54-17 16,-36 17-16,-1 0 15,54 0-15,-53 0 16,0 0-16,35 0 16,-52 0-16,16-18 15,-34 0-15,17 1 16,-35-1-16,0 0 15,0-17-15,-17 0 0,-19-1 16,1 1-16,0-18 16,-53-35-16,35 53 15,-18-18-15,54 35 16,-19 18-16</inkml:trace>
  <inkml:trace contextRef="#ctx0" brushRef="#br2" timeOffset="-143517.47">23777 9772 0,'18'0'15,"17"-18"1,18 18-16,0-17 16,0 17-16,35-18 15,88-17-15,-70 17 16,88-35-16,-105 36 15,-1-1-15,-35 18 0,0-18 16,-18 18-16,-18 0 16,-17-17-16,-17 17 15,-1 0-15,1 0 16,-1 0-16,-17 0 0,17 0 16</inkml:trace>
  <inkml:trace contextRef="#ctx0" brushRef="#br2" timeOffset="-143295.5">24747 9472 0,'0'0'16,"36"0"-16,-1 0 0,-17 18 0,34-1 15,19 19 1,-36-19-16,18 1 16,-35 0-16,-18-1 15,18 1-15,-36 35 16,0-36-16,1 1 0,-36 17 15,35-17-15,-17 0 16,17-18-16,-35 17 16,36-17-16,-36-17 15</inkml:trace>
  <inkml:trace contextRef="#ctx0" brushRef="#br2" timeOffset="-142231.44">12718 5274 0,'0'0'0,"-18"-18"15,0 18-15,-17-17 16,17 17 0,36-18-1,17 0 1,1-17-16,-1 18 15,0-1-15,18 0 0,-18 1 16,54-36-16,-54 53 16,-17-18-16,-36 36 15,-35 35 1,0-18-16,-18 0 0,-34 53 16,34-52-16,-17 52 15,53-70 1,17-1-16,36-17 15,17-17-15,88-54 16,-52 36-16,70-54 16,-70 37-16,-1 16 15,-17 1-15,0 0 0,0-1 16,-35 36-16,-54 18 16,19 17-16,-19 1 15,-17-1-15,1 18 0,-37 17 16,54-34-1,0-1-15,17-35 16,36 0-16,17-18 16,53-35-16,-35 18 15,53-35-15,-71 52 16,18-17 0,-35 17-16,-1 18 15,-34 18-15,-1 17 16,1 0-16,-36 18 15,35-35-15,0-1 16,36-17-16,17-35 16,1 17-1,-1 1-15,18-18 16,-18 17 0,-17 18-16,-18 35 0,-18-17 15,18 17-15,-18 36 16</inkml:trace>
  <inkml:trace contextRef="#ctx0" brushRef="#br2" timeOffset="-141760.19">15117 5133 0,'17'-18'0,"1"18"16,-1 0-16,1 0 16,0 0-16</inkml:trace>
  <inkml:trace contextRef="#ctx0" brushRef="#br2" timeOffset="-141598.32">15857 5115 0,'0'0'15,"53"0"-15,-35 0 0,0-17 16,17 17-16</inkml:trace>
  <inkml:trace contextRef="#ctx0" brushRef="#br2" timeOffset="-141459.22">16545 5168 0,'0'0'16,"53"-17"-16,-35 17 15,35 0-15</inkml:trace>
  <inkml:trace contextRef="#ctx0" brushRef="#br2" timeOffset="-141315.82">17268 5151 0,'0'0'15,"53"-18"-15,-35 18 0,0 0 16,-1 0-16,19 0 16,-19 0-16</inkml:trace>
  <inkml:trace contextRef="#ctx0" brushRef="#br2" timeOffset="-141175.45">18186 5221 0,'35'0'16,"-70"0"-16,88 0 0,-18 0 16,-17 0-16,17 0 15</inkml:trace>
  <inkml:trace contextRef="#ctx0" brushRef="#br2" timeOffset="-140999.12">19491 5221 0,'53'0'16,"-35"0"-16,17 0 16,-18-18-16,19 18 15</inkml:trace>
  <inkml:trace contextRef="#ctx0" brushRef="#br2" timeOffset="-140870.28">20179 5203 0,'53'-17'0,"-106"34"0,123-34 15,-52-1-15</inkml:trace>
  <inkml:trace contextRef="#ctx0" brushRef="#br2" timeOffset="-140736.42">21008 5239 0,'0'0'16,"88"0"-16,-53-18 0,1 0 15,-19 18-15,1 0 16</inkml:trace>
  <inkml:trace contextRef="#ctx0" brushRef="#br2" timeOffset="-140613.84">21572 5203 0,'0'0'16,"53"0"-16,-53-17 0,0-1 15,-35 1 1</inkml:trace>
  <inkml:trace contextRef="#ctx0" brushRef="#br2" timeOffset="-138998.87">13423 13353 0,'-17'0'15,"-1"0"-15,0 0 16,-17 0-16,17 0 16,-35 0-16,18 0 15,0 0-15,-53 17 16,52-17-16,-52 18 16,35-18-16,0 18 15,18-18-15,17 0 16,-17 0-16,18 0 15,-1 0-15,0 0 16,1 17 15,17 1-15,17-1-16,-17 1 16,18 17-1,-18 1-15,18 17 16,-18-36-16,0 36 15,17-18-15,-17-17 0,0 0 16,0-1-16,18 1 16,-1 0-16,1-1 15,17-17-15,18 18 16,-17-18-16,52 0 16,-53 0-1,53 0-15,-52 0 16,34 0-16,-35 0 15,54 18-15,-54-1 16,53-17 0,-53 0-16,1-17 15,-1 17-15,-17-18 0,-1 18 0,1-18 16,-18 1 0,-18-1-1,1-17 1,-1-36-16,18 54 15,-18-72-15,18 54 16,0-53-16,0 53 16,-17-36-16,-1 53 15,0 18 1,1 18-16,-19 0 16,19 17-16,-1-35 15</inkml:trace>
  <inkml:trace contextRef="#ctx0" brushRef="#br2" timeOffset="-138257.09">12771 13653 0,'0'-18'16,"0"0"-16,0 1 16,17-1-16,1 0 0,35-17 15,0 0-15,35-18 16,-35 35 0,17-17-16,-17 17 0,-17 1 15,-1-1-15,-35 36 16,-35 17-16,-1-17 15,-52 52-15,53-35 16,0 1-16,-18-1 16,17 0-16,1 1 15,17-19-15,36-17 16,17 0-16,1-17 16,-1-1-16,18 0 0,53-35 15,-71 36-15,0-19 16,0 19-16,-17-1 0,0 0 15,-1 18-15,-34 0 16,-19 71 0,19-36-16,-18 36 15,-1-36-15,19 36 16,34-71 0,19-18-1,-1 0-15,35-34 16,-34 16-16,34-17 15,-52 36 1,35-1-16,-53 36 16,-18 35-1,-17-18-15,-18 53 16,35-35-16,1-18 16,-1 1-16,18-19 0,0 1 15,18-18-15,-1 0 0,1-18 16,17 1-16,0-1 0,18-35 15,-35 18-15,0 17 16,-1 0-16,-17 1 0,-17 17 16,-1 17-1,0 19-15,18 17 16,-17-36 0,17 19-16</inkml:trace>
  <inkml:trace contextRef="#ctx0" brushRef="#br3" timeOffset="-130721.75">13353 5980 0,'0'17'78,"-36"-17"-63,1 18-15,-35 0 16,34-18-16,-17 0 16,0 0-16,1 0 15,-37 0-15,54 0 16,-53 0-16,70 17 15,-52-17 1,52 0-16,0 0 0,1 18 0,-1-18 47,18 17-31,-18 1-16,18 17 15,0-17-15,0 35 16,0-35-16,0 52 15,18-35-15,0 36 16,-18-36-16,0 89 16,17-54-16,-17 89 15,0-71-15,0 106 16,0-106-16,-17 106 16,17-88-1,-18 88-15,18-106 16,0 71-16,0-71 15,0 71-15,0-71 16,0 71 0,0-71-16,0 89 15,0-89-15,0 106 16,-18-88-16,18-18 0,-17 0 16,17-17-16,0-1 0,-18 1 15,18-1-15,0 1 0,0 52 16,0-70-1,0 53-15,0-35 16,18 52-16,-1-70 16,-17 0-16,0-18 15,0 1-15,0-1 0,0-18 0,0 1 16,18 0 0,-18 17-16,0-17 15,0 17-15,0-17 16,18 17-16,-18-17 15,17-1 17,1-17-1,0 0-31,-1 0 16,19 0-16,-19 0 15,18 0 1,-17-17-16,0 17 15</inkml:trace>
  <inkml:trace contextRef="#ctx0" brushRef="#br3" timeOffset="-129713.86">13300 6033 0,'0'17'16,"17"1"-16,19-1 15,-19-17-15,36 0 16,-18 0 0,-17 0-16,0 0 0,-1 0 15,1 18-15,-18 0 0,18 35 16,-18 0-16,0 52 15,17-34-15,-17 105 16,0-70-16,18 106 16,-18-106-16,18 88 15,-18-88-15,0 105 16,0-105 0,-18 106-16,18-106 15,0-1-15,-18 1 0,18-18 16,-17 18-16,17-18 0,0 1 15,0 105-15,0-106 16,0 88 0,0-105-16,0 88 15,-18-89-15,18 54 16,0-72-16,-18 54 16,18-53-16,0 0 15,0 0-15,18 0 0,-18 53 16,0-53-16,0 70 15,0-70-15,0-18 16,0 18-16,0-35 0,0 17 16,0-17-16,0-1 15,0 1 48,-18-18-48,1 0 1,-1 0 0,0 18-16,1-18 15,-18 17-15,-1-17 0,-70 36 16,54-19-16,-90 19 16,72-19-16,-36 19 15,53-36-15,0-18 16,36 0-16,-1-35 15</inkml:trace>
  <inkml:trace contextRef="#ctx0" brushRef="#br3" timeOffset="-128485.68">12735 6615 0,'0'0'16,"36"-36"-16,-19 1 0,18 0 15,-17-1-15,17 19 16,18-71-16,-17 52 16,-1 19-16,0-54 15,-17 54-15,17-1 16,-53 53 0,-17 0-1,-35 71-15,17-35 16,-53 70-16,71-70 15,-1-19-15,1 1 16,53-70 0,17-1-16,18-17 0,70-89 15,-52 71-15,52-70 16,-70 70-16,0 18 16,0-1-16,18 1 15,-54 35-15,-17 71 16,-35-1-16,-18 18 0,0 1 15,-88 175 1,71-123-16,-1 0 16,-17-17-16,17-18 0,18-18 15,0-17-15,-17 34 16,70-87-16,17-18 0,19-18 0,17-17 16,52-71-1,-34 36-15,53-71 16,-72 88-16,1 0 0,36-18 15,-54 71-15,-35 18 16,0 17-16,-35 36 0,-71 123 16,53-53-1,-71 159-15,54-124 16,17-17-16,0 0 0,0-18 16,18 35-16,35-123 15,53 0 1,0-71-16,-1 1 0,72-72 15,-71 37-15,0-19 16,-18 18-16,36-35 16,-71 70-16,-18 89 15,0-1-15,-70 124 16,53-70-16,-71 123 16,71-124-16,-18 1 15,18-18-15,17-36 0,18 18 16,18-70-16,70-53 15,-18-18-15,54-88 16,-54 52-16,-17 1 16,18 0-16,-36 35 15,18 0-15,-53 71 16,-53 123-16,0-35 16,-53 123-16,53-123 15,18 17-15,-18-17 0,36-18 16,-19 18-1,54-88-15,35-53 16,0-1-16,53-87 16,-53 70-16,52-53 15,-69 71-15,-19 17 16,1 36-16,-18-1 0,0 36 16,-18 0-16,1 18 0,-19 35 15,36-53-15,-17-36 16</inkml:trace>
  <inkml:trace contextRef="#ctx0" brushRef="#br3" timeOffset="-126905.64">13388 14182 0,'18'-18'0,"-1"0"16,-17 1-1,0 34 1,0 1-1,0 0 1,-17-18-16,17 17 0,-36 1 16,19-18-16,-19 0 15,1 18-15,0-18 16,0 0-16,-18 17 0,0-17 16,17 0-16,-52 0 15,53 0-15,-36 0 16,54 0-16,-36 18 15,35-18-15,18 18 0,-17-1 16,17 1 0,17-18-1,-17 17-15,0 1 16,0 0-16,0-1 16,0 1-16,18 17 0,-18 1 15,17 16-15,-17 1 16,18 0-16,0 71 15,-18-36-15,0 71 16,0-89-16,0 107 16,0-89-16,0 71 15,0-71-15,17 71 16,-17-71-16,0 88 16,0-105-16,18 35 15,-18-54-15,0 1 16,18-35-16,-18 0 15,0-1-15,0 1 16,0 0 0,17-18-1,1 0-15,0-18 16,-1 0-16,1 1 16,0 17-16,-1 0 15,1 0 1,17 17-16,-17-17 15,-1 18-15,1-18 0,35 18 16,-35-18-16,34-18 16,-34 18-16,0 0 15,-1 0-15,19-18 16,-19 18 0,1-17 15,-18-1-16,0-17-15,0-18 16,0 0-16,0-71 16,18 54-16,-18-18 15,0-89-15,17 89 16,-17 0-16,18 0 0,-18-1 16,17-122-16,-17 105 15,18-106 1,0 124-16,-18-88 15,0 88-15,0-36 16,0 89-16,-18-53 16,18 70-16,-18 0 15,18 36 17,0 0-17,-17-1-15,-1-17 16,1 18-16,-19-18 15,19 18-15,-36-1 16,17 1 0,19-1-16,-1 1 15,18 0-15</inkml:trace>
  <inkml:trace contextRef="#ctx0" brushRef="#br3" timeOffset="-125931.45">12947 14429 0,'71'-53'0,"-142"106"0,177-142 16,-36 37-16,-34 34 16,-19 0-16,1 1 15,0 17-15,-1-18 16,-17 36-16,-17 35 15,-19-18-15,-34 88 16,34-52-16,-52 88 16,35-71-16,18-18 15,-18 19-15,53-72 16,18-17-16,88-70 16,-53 17-16,88-71 15,-71 54-15,54-54 16,-71 71-16,-18 18 15,-18 17-15,1 18 16,-53 36-16,17-1 16,-70 88-16,35-52 15,0 17-15,0 0 0,-17 1 16,-18 87-16,35-106 16,0 54-1,35-89-15,18-17 0,35-18 16,1-18-16,52-52 15,-53 34-15,18-17 16,0 1-16,-18 16 0,18-17 16,-35 36-1,-18 34-15,-36 89 16,1-53-16,18 18 16,-54 87-1,36-87-15,17 17 0,-35 53 16,36-88-16,17-18 0,0 1 15,17-54 1,1 0-16,17 1 0,0-36 16,36-18-16,-53 36 15,17 0-15,-35 52 16,-35 36 0,17-17-1,-17 52-15,17-35 16,-17 35-16,17-53 15,18 36-15,0-54 16,18 1-16,17-18 16,18-35-16,-18 17 15,18-17-15,-35 35 16,-18 17 0,-18 19-16,0-1 0,-34 71 15,34-53-15,0 0 16,1-18-16,-1 0 0,18-17 15,0 0-15,18-18 16,17-18 0,-17 0-16</inkml:trace>
  <inkml:trace contextRef="#ctx0" brushRef="#br0" timeOffset="-117903.02">6597 14411 0,'0'0'0,"0"-18"32,18 18 46,-1 0-63,1 0 1,17 0-16,-17 0 16,17 0-1,-17 0-15,17 0 16,0 18-16,1-18 16,-19 0-16,36-18 15,-35 18-15,-1 0 16,1 0-1,0 0 1,-1 0 0,-17 18-16,18-18 15,0 0 1,-1 0-16,1-18 16,-1 18-16,1 0 15,0 0 1,-1 18-16,1-18 15,0 0-15,-1 0 16,1 18-16,0-18 16,17 0-16,-17 0 15,-1 0-15,1 0 16,-1 0-16,1 0 16,0 0-1,-1 0-15,1 0 16,0 0-16,-1 0 15,1 0-15,0 17 16,-1-17-16,1 0 16,-1 0-1,1 0-15,0 18 0,-1-18 16,19 0-16,-19 0 16,19 18-16,-1-18 15,18 0-15,-36 0 16,36 17-1,-35-17-15,17 18 16,-17-18-16,17 17 16,-17-17-16,35 0 15,-36 0-15,1 0 16,17 0-16,-17 0 0,17 0 16,18 0-1,-35 0-15,17 0 0,36 0 16,-54 0-1,1 0-15,35 18 16,-36-18-16,19 0 0,-1 0 16,0 0-1,-17 0-15,17 0 16,-17 0-16,17 18 0,-17-18 0,17 0 16,18 0-16,-18 0 15,18 17-15,-35-17 16,52 18-1,-34-18-15,-1 0 0,0 0 16,18 0-16,-18 0 16,-17 18-16,0-18 0,17 17 15,18 1 1,-36 0-16,19-1 0,34 1 16,-34-18-16,-1 17 15,18-17-15,17 0 16,-34 18-16,-1-18 0,35 0 15,-34 0-15,-1 0 16,0 0-16,1 0 16,16 0-16,1-18 15,-35 18-15,0 0 0,-36 0 16</inkml:trace>
  <inkml:trace contextRef="#ctx0" brushRef="#br0" timeOffset="-112947.91">12700 2399 0,'-18'-18'15,"1"1"-15,-36-19 16,35 19 0,-17-1-16,-18 0 0,18-17 15,-18 35-15,-53-35 16,53 35-16,-53 0 16,53 18-16,-53 17 15,71-18-15,0 1 16,0 17-16,-36 1 15,53-1-15,-34 18 16,34-36-16,-17 54 16,17-36-16,0 1 0,1 16 15,17 1-15,-36 53 16,36-35-16,-17-18 16,17 17-16,-18 71 15,18-70-15,0-1 0,0 54 16,0-53-16,0 70 15,0-53-15,0-18 16,0 1-16,0-1 0,0 72 16,0-72-1,0 18-15,18 53 16,-18-52-16,0 69 16,0-69-16,0-1 15,0 0-15,0-17 0,17 87 16,-17-70-16,18 71 15,-18-88-15,18 88 16,-1-89-16,-17 18 16,18 71-1,0 17-15,-18-87 0,0-1 16,17 71 0,-17-71-16,0-18 15,18 19-15,-18-19 0,0 18 16,0-17-16,0-1 0,0 89 15,0-71-15,0 71 16,0-71-16,0 89 16,0-72-16,0-16 15,0 87-15,0-88 16,18 71-16,-18-71 16,17 0-16,-17 1 15,18 69-15,-18-69 0,0-1 16,0-18-16,0 107 15,0-107-15,0 89 16,0-71-16,0-17 16,0-1-16,0 18 0,17-17 15,-17 53 1,18-54-16,0 54 16,-1-1-16,-17-52 15,18 52-15,0-70 16,-1 70-16,1-70 15,0-17-15,-1 17 16,1 17-16,-1-35 16,19 54-16,-19-54 15,19 35-15,-19-34 16,19 17-16,-1-36 16,-18 19-16,19-19 15,17 36-15,-36-35 16,54-1-16,-36 1 15,0 0-15,36-1 16,-36-17-16,1 18 0,34-18 16,-35 0-16,36-18 15,-18 18-15,35-17 16,-53-1 0,71 0-16,-71 18 15,71-17-15,-70 17 16,69 0-16,-69 0 15,52 0-15,-53 0 16,0 0-16,18 0 16,-35 0-16,53 0 15,-36-18-15,18 0 16,-36 1-16,19 17 16,-19-18-16,1 18 0,0-17 15,-18-1-15,17 18 0,1-18 16,-18 1-16,17-19 15,-17 19-15,0-36 16,18 17-16,0-34 16,-18 35-16,17-36 15,1 36-15,-18 0 16,18-18-16,-1 17 16,1-52-16,-18 35 15,18-35-15,-18 53 16,0-53-16,0 52 15,17-52 1,-17 35-16,0-53 16,0 36-16,18 17 15,-18-18-15,0 1 0,17-1 0,1-70 16,-18 53-16,35-71 16,-35 71-1,18 0-15,0 0 0,-18-18 16,0-88-16,17 106 15,-17-18-15,0 17 0,-17-16 16,17-89-16,-18 105 16,18-16-16,0-1 15,-18 0-15,18 0 0,0 0 16,-17 0-16,17-105 16,0 105-16,-18 0 0,18-106 15,0 107-15,0-125 16,-18 124-16,18-123 15,0 123 1,-17-105 0,-1 105-16,18 0 0,-17-88 15,17 88-15,-18 18 0,18-18 16,0 18-16,0-124 16,0 124-16,0-106 15,0 88-15,-18-70 16,18 70-16,0 18 15,0 0-15,0-1 0,0-69 16,0 87-16,-17 1 16,17-1-16,0 0 15,0-70-15,0 71 16,0-71-16,0 88 16,0-18-16,-18-35 15,0 53-15,18 18 16,-53-53-1,36 53-15,17 17 0,-35 0 16,17-17-16,-35 0 16,35 0-16,-52-1 15,17 19-15,18-1 16,-89-35-16,71 35 16,-17 1-16,-1-18 0,1 35 0,-1-18 15,-88 18 1,89 0-16,-19 18 0,-52 17 15,71 0-15,-18 0 16</inkml:trace>
  <inkml:trace contextRef="#ctx0" brushRef="#br0" timeOffset="-104528.07">15363 13353 0,'0'0'16,"-17"0"-16,34 0 31,1 17-31,35-17 15,-18 18-15,1-18 0,-1 0 16,0 0-16,0 0 0,18 0 16,-17 0-16,-19 0 15</inkml:trace>
  <inkml:trace contextRef="#ctx0" brushRef="#br0" timeOffset="-104382.23">15452 13617 0,'35'36'16,"0"-36"-16,1 0 15,-1 0-15,0 0 0,36 0 16,-54 0-16,1 0 16,-18 17-16</inkml:trace>
  <inkml:trace contextRef="#ctx0" brushRef="#br0" timeOffset="-103347.35">16686 13600 0,'0'-18'16,"18"18"15,0 18-15,-1-18-16,19 0 15,-1 0-15,35 0 16,-52-18 0,17 18-16,18-35 15,-17 17-15,-19 0 0,18 1 16,-35-1-16,0 0 15,0-17-15,-17 35 0,-1-17 16,-17-19 0,0 36-16,-18-17 15,17-1-15,-34 0 16,35 18-16,-1 0 0,1 0 16,-53 36-16,70-19 15,-52 36-15,52-35 16,18 17-1,-18 0-15,18 1 0,18 17 0,-18-18 16,35 18-16,36 35 16,-18-53-16,70 1 15,-52-19-15,70-17 16,-71-17-16,36-1 16,-70 18-16,-1-18 15,-18 18-15,-34 0 16,-1 0-1</inkml:trace>
  <inkml:trace contextRef="#ctx0" brushRef="#br0" timeOffset="-101947.44">17568 13670 0,'-17'0'16,"-1"-17"-16,0 34 16,1-17-16,-1 53 15,1-18-15,-1 36 16,18-18-16,18 17 15,-18-34-15,17-1 16,36 18-16,-18-36 16,18-17-16,-17 0 15,-19 0-15,1-17 0,-18-1 16,17-17-16,-34 17 16,-18-17-1,17 17-15,-17 1 16,-1 17-16,1 0 0,0 0 15,0 0-15,-18 17 0,53 1 16,0 0-16</inkml:trace>
  <inkml:trace contextRef="#ctx0" brushRef="#br0" timeOffset="-101323.79">17886 13741 0,'0'-18'31,"35"18"-15,-17 0-16,17 35 15,-17-17-15,-1 0 16,-17 17-16,0-17 16,-17 17-1,17-18-15,-18 1 0,0 0 16,18-1-16,-17 1 16,34 0-1,1-18-15,0 17 16,-1-17-16,19 18 15,-1-18 1</inkml:trace>
  <inkml:trace contextRef="#ctx0" brushRef="#br0" timeOffset="-101085.56">18239 13705 0,'17'-17'0,"19"17"16,16-18-1,-34 18-15,35-17 16,-35 17-16</inkml:trace>
  <inkml:trace contextRef="#ctx0" brushRef="#br0" timeOffset="-100802.55">18221 13723 0,'0'0'0,"0"18"0,0 52 15,0-52 1,0 17-16,18 0 0,-1-17 16,19-18-1,-1 0-15,-18 0 0,36 0 16,-35 18-16,0-18 16,-18 17-16,0 1 0,-18 17 15,0-17-15,-17 17 16,0-35-16,0 18 15,-1-18 1,19 0-16,-1-18 16,36 1-16</inkml:trace>
  <inkml:trace contextRef="#ctx0" brushRef="#br0" timeOffset="-100383.43">18627 13688 0,'0'-18'16,"17"18"15,19 0-31,-1 0 16,0 0-16,18 0 15,-35 0-15,-1 0 16,1 0-16,0 0 16,-18 18-16,17-1 15,-17 1-15,0 0 0,0-1 16,0 1-16,0 17 0,0 1 15,18 34 1,-18-35-16,18 18 16,-1-35-16,-17 0 15,18-1-15,-18 1 16,-18-18-16,1 0 16</inkml:trace>
  <inkml:trace contextRef="#ctx0" brushRef="#br0" timeOffset="-100166.74">18697 13935 0,'18'17'0,"0"-17"15,70 0-15,-35-17 16,70-1 0,-70 0-16,-18 1 0,1 17 15</inkml:trace>
  <inkml:trace contextRef="#ctx0" brushRef="#br0" timeOffset="-60215.36">22225 13564 0,'18'-17'16,"-36"34"-16,36-17 15,-18 36 1,0 17-16,0 17 0,-18 89 16,18-71-16,18 53 15,-1-70-15,36 17 16,0-53-16,35-17 16,-35-1-16,71-34 15,-89-1-15,36-17 16,-54 0-1,-17 17-15</inkml:trace>
  <inkml:trace contextRef="#ctx0" brushRef="#br0" timeOffset="-60083">22278 14041 0,'35'0'15,"-70"0"-15,105 0 0,19 0 16,-36-18-1,0 18-15,-18-18 0,0 18 16</inkml:trace>
  <inkml:trace contextRef="#ctx0" brushRef="#br0" timeOffset="-59954.15">22348 13688 0,'36'-35'16,"-72"70"-16,107-88 0,-36 53 0,71-18 15,-53 1-15,-18 17 16</inkml:trace>
  <inkml:trace contextRef="#ctx0" brushRef="#br0" timeOffset="-59526.52">23072 14146 0,'0'18'16,"0"-36"-16,17 36 16,-34-18 77,-1 0-93</inkml:trace>
  <inkml:trace contextRef="#ctx0" brushRef="#br0" timeOffset="-58592.47">23566 13899 0,'17'0'0,"-17"-17"16,0-1 0,-17 18-1,-1 18 1,0 17-16,-17 18 16,35-18-16,0 36 15,18-36-15,17-17 16,-17 17-16,17-17 0,35 17 15,-17-35-15,36-18 16,-54 1-16,35-36 16,-52 17-1,0 1-15,-18 0 0,0 0 16,-36-54-16,1 54 16,-35-18-16,17 36 15,0 17-15,-36 35 16,54-17-16,0-1 15,35 1-15</inkml:trace>
  <inkml:trace contextRef="#ctx0" brushRef="#br0" timeOffset="-57612.76">24112 14235 0,'18'17'31,"-18"1"-15,18 17 0,-1 0-16,19 36 15,-19-18-15,-17-18 0,18 71 16,-1-35-1,-17-54-15,-17 18 16,17-17-16,-18-18 16,1 0-16,-1-35 15,0 17-15,-17-17 16,17 0-16,1 17 16,-19-17-16,19 17 0,-1-52 15,18 34-15,0 1 16</inkml:trace>
  <inkml:trace contextRef="#ctx0" brushRef="#br0" timeOffset="-57484.88">24201 14023 0,'17'0'16,"1"0"-1,-18 18 1</inkml:trace>
  <inkml:trace contextRef="#ctx0" brushRef="#br0" timeOffset="-54648.58">24677 14041 0,'17'0'31,"19"0"-31,17 17 16,-18-17-16,53 0 15,-70 0-15,35 0 16</inkml:trace>
  <inkml:trace contextRef="#ctx0" brushRef="#br0" timeOffset="-54532.77">24747 14182 0,'53'35'16,"-106"-70"-16,142 88 15,-54-36-15,0-17 0,0 18 16</inkml:trace>
  <inkml:trace contextRef="#ctx0" brushRef="#br0" timeOffset="-53637.18">25682 14111 0,'18'18'16,"0"-18"-16,34 0 16,-16 0-16,34-18 15,-34 0-15,16-17 16,-16 0-16,-1-18 15,-35 35-15,0-52 16,-18 35-16,-35-18 16,18 17-1,-53-17-15,35 36 16,-35 17-16,35 17 16,-35 54-1,52-18-15,19 17 16,-1-17-16,18 18 0,35 52 15,1-87-15,70 52 16,-53-70-16,52 34 16,-34-52-16,35 18 15,-53-18-15,17 0 16,-52-18-16,-1 1 16</inkml:trace>
  <inkml:trace contextRef="#ctx0" brushRef="#br0" timeOffset="-53258.69">26353 14305 0,'17'53'0,"1"-18"16,-18 1-16,35 69 15,-17-69-15,17 70 16,-35-54-16,18-16 0,-18-1 15,0 18 1,-18-35-16,-17 17 16,17-35-16,-17 0 15,17 0-15,-52-53 16,52 18-16,-53-54 16,54 37-16</inkml:trace>
  <inkml:trace contextRef="#ctx0" brushRef="#br0" timeOffset="-53142.44">26282 14076 0,'18'35'16,"-36"-70"-16,36 88 0,-18-36 16</inkml:trace>
  <inkml:trace contextRef="#ctx0" brushRef="#br0" timeOffset="-51957.51">22825 15416 0,'35'0'16,"-17"0"-16,-1-17 15,36 17-15,-18-18 16,-17 18-16,0 0 15,-1 0-15,1 0 0</inkml:trace>
  <inkml:trace contextRef="#ctx0" brushRef="#br0" timeOffset="-51851.73">22895 15575 0,'18'0'0,"0"-17"15,34-1-15,-16 0 16,-1-17-16</inkml:trace>
  <inkml:trace contextRef="#ctx0" brushRef="#br0" timeOffset="-51490.76">23442 15505 0,'0'0'0,"0"17"0,0 1 16,18 0-16,-1-18 0,19 17 16,-1-17-16,0-17 0,0 17 15,18-18-15,-17 0 0,17-17 16,-36 0-16,1 17 16,0-35-16,-18 35 15,-18 1-15,-53-18 16,36 35-16,-36 0 15,36 35-15,0 0 16,17 0-16,1 1 0,17-1 16,0 0-16,17 1 0,36-1 15,0-18-15,35-17 16,-35 0 0,0 0-16,-18-17 0,36-18 15,-53 17-15</inkml:trace>
  <inkml:trace contextRef="#ctx0" brushRef="#br0" timeOffset="-51117.73">23989 15593 0,'0'0'16,"35"53"-16,-17-36 0,35 19 16,-36-36-16,19-18 15,-36 0-15,0-17 16,0 0-1,-18-18-15,18 35 16,-18 1-16,18-1 0,0 36 31,18 35-31,0-18 16,-1-18-16,1 19 16,0-19-16,34-17 15,-34 0-15,17-17 16,-17-1-16,-18 0 15,0 1-15,0-18 0,0-1 16,18 36 0,-18 18-1,35 17-15,-17-35 16,-1 53-16,1-35 16,0 17-1,-1 0-15,-17-17 0</inkml:trace>
  <inkml:trace contextRef="#ctx0" brushRef="#br0" timeOffset="-50772.82">24430 14923 0,'35'70'0,"-17"-17"15,17 70-15,-17-52 16,-1 0-16,19 34 16,-19-69-16,-17 17 15,18-18-15,0-17 16,-1-18-16,18-18 16,1 18-16,-1 0 15,0 18-15,1-1 16,-36 1-1,0-1-15,-18 1 16,-35 0-16,18-18 16,17 0-16,-17 0 0,17 0 15,-17 0 1,35-18-16</inkml:trace>
  <inkml:trace contextRef="#ctx0" brushRef="#br0" timeOffset="-50528.32">24871 15558 0,'0'-18'15,"17"0"1,-17 1-16,18-1 16,-18 0-16,0 1 31,-35 17-31,17 17 15,1-17-15,-1 18 16,18 17-16,0 1 0,35 16 16,18-16-1,-18-36-15,18 17 16</inkml:trace>
  <inkml:trace contextRef="#ctx0" brushRef="#br0" timeOffset="-50172.27">25118 15628 0,'0'0'15,"-35"53"-15,17-35 0,18-1 0,0 1 16,18 17-16,17-35 16,18 0-1,-36-17-15,19-19 0,17-17 16,-36 18-16,1 0 15,-18-53-15,0 35 16,-18-53-16,1 53 16,-54-71-1,36 72-15,-18-1 16,35 53-16,18 17 16,0 71-16,0-17 15,18 0-15,-1-19 16,36 72-16,-17-53 0,17 17 15,-18-53 1,-18-17-16,36 17 16,-53-17-16,18-18 0,0 0 15</inkml:trace>
  <inkml:trace contextRef="#ctx0" brushRef="#br0" timeOffset="-49574.69">25523 15575 0,'-35'18'15,"18"-18"-15,17 17 16,0 1-16,0 0 0,0 17 16,0-17-16,17-1 15,1-17-15,-1 0 0,36 0 16,-35 0-16,17-17 15,-17-1-15,0-17 16,-1 17-16,-17-17 0,0-36 16,0 36-16,-35-53 15,17 35-15,-35-35 16,18 52-16,-18 1 16,36 35-1,-1 18-15,18-1 16,0 36-16,0-17 0,18 16 15,-1 1-15,1-17 0,17 17 16,36 17-16,-54-52 16,36 17-1,-35-35-15,-18 18 16,18-18-16,-18-18 0,0 0 16,0 1-16,0-1 15,17 18 1,1 18-1,-1-1-15,1 1 16,-18 17-16,18 1 0,-1-19 16,19 36-16,-19-35 0,1-1 15,0 1-15,-1 0 16,-34-1 0,-1-17-1,0 0 1,1 0-16,17-17 15,0-1-15</inkml:trace>
  <inkml:trace contextRef="#ctx0" brushRef="#br0" timeOffset="-49333.44">25841 15558 0,'18'0'47,"-18"17"-47,17 1 15</inkml:trace>
  <inkml:trace contextRef="#ctx0" brushRef="#br0" timeOffset="-48582.87">26070 15628 0,'0'35'0,"0"-70"0,0 88 15,-17-18-15,17-17 31,17-18-31,-17-18 16,18 1-16,-18-1 16,0 0-1,18 18 1,-1 0-16,1 18 16,-1 0-1,1-18-15,0 17 16,-1-17-16,1-17 15,0-1-15,-1 0 16,-17 1 0,0-1-16,0 36 31,0 35-31,0-18 16,18 0-16,0 53 15,-1-35-15,1-17 16,0 16-16,-18-16 0,17 34 15,-34-34-15,-19 17 16,1-36-16,17-17 16,-17 0-16,17 0 0,-17-53 15,35 18-15,18-53 16,17 17-16,36-52 16,-18 52-1,52-17-15,-52 53 16,53 17-16,-71 18 15,1 0-15</inkml:trace>
  <inkml:trace contextRef="#ctx0" brushRef="#br0" timeOffset="-47825.65">27623 14905 0,'-53'-71'0,"106"142"0,-142-159 15,19 88-15,34 35 16,1 0-16,18 71 16,17-35-16,0 17 0,35 35 15,0-52-15,0 35 16,-17-53 0,0 17-16,-1-52 15,-17-1 1,-17-17-16,-1-17 15,0-1-15,-35-35 0,53 36 16,-17-36 0,34 35-16,36-17 15,-17 17-15,52-17 16,-35 35-16,35-18 16,-53 1-16,1 17 15,-19-18-15,1 18 0,-1 0 16,-34 0-16,-18 53 15,-1-18-15,19 0 16,-1 1-16,0-1 0,36 36 16,0-54-16,35 18 15,-1-35-15,-16-17 16,17-1-16,-18 1 16,0-19-16,-17 19 0,-1-19 15,-17-34-15,0 34 16,-52-16-16,34 34 15,-35-17 1,18 35-16</inkml:trace>
  <inkml:trace contextRef="#ctx0" brushRef="#br0" timeOffset="-47652.69">28222 15452 0,'-17'-53'15,"34"106"-15,-34-142 0,17 37 16,17 34-16,1 0 16,0 18-16,17-17 0,-18 17 15,36 17 1,-17 1-16</inkml:trace>
  <inkml:trace contextRef="#ctx0" brushRef="#br0" timeOffset="-27531.86">29139 15240 0,'0'18'31,"0"35"-15,0-18-16,-17 35 15,17-34-15,0 17 16,0-18-16,0 0 16,0-17-16,17-1 15,1-17-15,0 0 16,-1-17-16,1-1 0,17-17 15,-17 17 1,17 1-16,-35-1 16,18 18-16,-18 18 0,17-18 15,1 17-15,17 19 16,-17-36-16,17 17 16,-17 1-16,0-18 15,-1-35 1,-17 17-16,0-35 15,0 18-15,-35-36 16,35 53-16,-35-52 16,35 52-16,-18 1 15,0-1-15</inkml:trace>
  <inkml:trace contextRef="#ctx0" brushRef="#br0" timeOffset="-27233.33">29669 15469 0,'0'0'0,"-18"0"0,0 36 0,18-19 16,0 19-1,0-19-15,18 18 16,0-17-16,35 17 15,-36-35-15,36 0 16,-35-17-16,17-19 16,-17 19-16,-18-18 15,0-18 1,-18 17-16,-17-17 0,17 36 16,0-1-16,1 0 0,-36 36 15,53 0-15,-18-1 16</inkml:trace>
  <inkml:trace contextRef="#ctx0" brushRef="#br0" timeOffset="-26998.69">29916 15610 0,'0'0'16,"-18"0"-16,0-17 15,18-36-15,0 35 16,0 1-16,18-19 16,-18 19-16,18-1 0,-1 0 15,1 1-15,-1 17 0,19 0 16,-19 0-16,1 0 16,0 0-16,17 17 0,-17-17 15</inkml:trace>
  <inkml:trace contextRef="#ctx0" brushRef="#br0" timeOffset="-26603.64">30180 15540 0,'0'0'0,"-17"18"15,-1-1-15,18 1 16,0-1-16,-18 1 0,36 0 15,-18-1-15,35-17 16,-17 0-16,35-53 16,-36 18-16,19-35 15,-19 17-15,-17-53 16,0 53-16,-17-71 16,-19 54-16,19-1 15,-19 1-15,19 17 0,-18 18 16,-1-1-16,19 36 15,-1 0-15,0 36 16,18 52-16,18-35 16,0 0-16,-1 17 0,1-17 15,35 71-15,-18-89 16,18 53 0,0-53-16,35 18 15,-53-35-15,54 0 16,-72-18-16</inkml:trace>
  <inkml:trace contextRef="#ctx0" brushRef="#br0" timeOffset="-25797.69">31168 15469 0,'18'0'31,"-18"36"-16,17-1-15,-17-17 0,35 52 16,1 18 0,-36-52-16,17 16 15,-17 19-15,-17-18 16,17-18-16,-18-17 16,-17-1-1,17-17-15,1-17 0,-1-1 16,-35-17-1,0 0-15,35-1 16,-17 1-16,0-53 16,17-18-1,18 36-15</inkml:trace>
  <inkml:trace contextRef="#ctx0" brushRef="#br0" timeOffset="-25680.88">31062 15064 0,'35'0'16,"-70"0"-16,88 0 0</inkml:trace>
  <inkml:trace contextRef="#ctx0" brushRef="#br0" timeOffset="-21058.11">30304 15434 0,'-18'0'16,"0"0"62,1 18-78,17-1 15,-18 1-15,18 0 0,-18 17 16,1-35 0,17 18-16</inkml:trace>
  <inkml:trace contextRef="#ctx0" brushRef="#br0" timeOffset="-2978.92">6773 11994 0,'18'-17'15,"-18"34"17,0 1-17,0 0-15,-18 17 0,18 53 16,0-53-16,18 18 15,-18 0-15,0 0 16,18 0-16,-1 0 0,-17-18 16,36 36-16,-36-36 15,17 0-15,-17-17 16,18 0-16,-18-1 0,0 1 16,-18-36 15</inkml:trace>
  <inkml:trace contextRef="#ctx0" brushRef="#br0" timeOffset="-2684.62">6615 12524 0,'0'17'0,"35"36"16,-17-18-16,17 36 15,0-18 1,-17-18-16,17-17 0,0 17 16,-17-17-16,17-18 15,-17 0-15,35-18 0,-18-17 16,-17 0-16,-1-1 0,-17 1 15,18-18-15,0 18 0,-1-53 16,1 70 0,-18 0-16</inkml:trace>
  <inkml:trace contextRef="#ctx0" brushRef="#br0" timeOffset="20354.66">20973 14058 0,'17'0'63,"1"0"-63,0 18 15,34-18-15,1 0 16,-17 0-16,70-18 15,-18-17 1,-53 35-16,36 0 16,-54 0-16,18 0 0,-17 0 15,0 18 1</inkml:trace>
  <inkml:trace contextRef="#ctx0" brushRef="#br0" timeOffset="20610.34">21378 13899 0,'18'-17'16,"0"17"0,-1 0-16,1 0 0,0 17 15,17-17-15,0 18 0,36 17 16,-36-17-16,0 17 0,36 1 15,-54-19-15,19 18 16,-36-17-16,17-18 16,1 35-16,-36-35 15,-35 36-15,18-1 16,-18 0-16,0-17 0,0 17 16</inkml:trace>
  <inkml:trace contextRef="#ctx0" brushRef="#br0" timeOffset="45808.32">8484 13176 0,'0'-17'31,"18"-36"-15,17 0-16,18-53 15,-35 35-15,17 1 16,0-1-16,18-52 16,-17 70-16,-1-35 15,-35 52-15,17 19 16,-34 17-16,-18 17 15,17 1 1,0 0 0</inkml:trace>
  <inkml:trace contextRef="#ctx0" brushRef="#br0" timeOffset="46169.28">8326 12947 0,'0'35'0,"0"-17"16,0 52-16,0-34 16,17 17-1,-17-18-15,18-17 0,-1 17 16,19-35-16,17-18 16,-36 18-16,19-35 15,-1 17-15,-17 1 0,34-19 16,-34 19-16,17-1 15,-17 18-15</inkml:trace>
  <inkml:trace contextRef="#ctx0" brushRef="#br0" timeOffset="77697.05">18803 17833 0,'-18'0'16,"36"0"-16,-36 18 0,1-1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7361B-9EE3-994B-868D-94E57ECC4CD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389FE-FF97-1F48-937B-066F452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5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4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0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04" y="95617"/>
            <a:ext cx="10515600" cy="1325563"/>
          </a:xfrm>
        </p:spPr>
        <p:txBody>
          <a:bodyPr/>
          <a:lstStyle>
            <a:lvl1pPr>
              <a:defRPr>
                <a:latin typeface="Century Schoolbook" charset="0"/>
                <a:ea typeface="Century Schoolbook" charset="0"/>
                <a:cs typeface="Century School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49517" y="6457890"/>
            <a:ext cx="134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Andrew Ng</a:t>
            </a:r>
          </a:p>
        </p:txBody>
      </p:sp>
    </p:spTree>
    <p:extLst>
      <p:ext uri="{BB962C8B-B14F-4D97-AF65-F5344CB8AC3E}">
        <p14:creationId xmlns:p14="http://schemas.microsoft.com/office/powerpoint/2010/main" val="192471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5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4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4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5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4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513CB-B5C6-794C-B9FC-914286F7D4D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3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customXml" Target="../ink/ink6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lweb.org/anthology/N13-1090" TargetMode="Externa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customXml" Target="../ink/ink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customXml" Target="../ink/ink13.xm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customXml" Target="../ink/ink15.xm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11" Type="http://schemas.openxmlformats.org/officeDocument/2006/relationships/customXml" Target="../ink/ink5.xm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1321" y="1803525"/>
            <a:ext cx="8088184" cy="1827004"/>
          </a:xfrm>
        </p:spPr>
        <p:txBody>
          <a:bodyPr>
            <a:noAutofit/>
          </a:bodyPr>
          <a:lstStyle/>
          <a:p>
            <a:r>
              <a:rPr lang="en-US" sz="6600" dirty="0"/>
              <a:t>NLP and Word Embeddings</a:t>
            </a:r>
          </a:p>
        </p:txBody>
      </p:sp>
    </p:spTree>
    <p:extLst>
      <p:ext uri="{BB962C8B-B14F-4D97-AF65-F5344CB8AC3E}">
        <p14:creationId xmlns:p14="http://schemas.microsoft.com/office/powerpoint/2010/main" val="1199354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Analogies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435830" y="-3929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16701" y="1032417"/>
            <a:ext cx="11016090" cy="3114189"/>
            <a:chOff x="516701" y="1032416"/>
            <a:chExt cx="11016090" cy="4560433"/>
          </a:xfrm>
        </p:grpSpPr>
        <p:grpSp>
          <p:nvGrpSpPr>
            <p:cNvPr id="40" name="Group 39"/>
            <p:cNvGrpSpPr/>
            <p:nvPr/>
          </p:nvGrpSpPr>
          <p:grpSpPr>
            <a:xfrm>
              <a:off x="589587" y="1032416"/>
              <a:ext cx="10802319" cy="4502110"/>
              <a:chOff x="621671" y="1224921"/>
              <a:chExt cx="10802319" cy="450211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621671" y="1362676"/>
                <a:ext cx="10802319" cy="4364355"/>
                <a:chOff x="650929" y="1508443"/>
                <a:chExt cx="10802319" cy="4364355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650929" y="2642213"/>
                  <a:ext cx="10802319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828800" y="1508443"/>
                  <a:ext cx="0" cy="436435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8690124" y="1224921"/>
                <a:ext cx="101021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Apple</a:t>
                </a:r>
              </a:p>
              <a:p>
                <a:pPr algn="ctr"/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(456)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0186151" y="1224921"/>
                <a:ext cx="12378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Orange</a:t>
                </a:r>
              </a:p>
              <a:p>
                <a:pPr algn="ctr"/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(6257)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536171" y="1224921"/>
                <a:ext cx="107593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King</a:t>
                </a:r>
              </a:p>
              <a:p>
                <a:pPr algn="ctr"/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(4914)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777254" y="1224921"/>
                <a:ext cx="127310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Woman</a:t>
                </a:r>
              </a:p>
              <a:p>
                <a:pPr algn="ctr"/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(9853)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15506" y="1224921"/>
                <a:ext cx="107593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Man</a:t>
                </a:r>
              </a:p>
              <a:p>
                <a:pPr algn="ctr"/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(5391)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097919" y="1224921"/>
                <a:ext cx="110639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Queen</a:t>
                </a:r>
              </a:p>
              <a:p>
                <a:pPr algn="ctr"/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(7157)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36031" y="2334719"/>
              <a:ext cx="1231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entury Schoolbook" charset="0"/>
                  <a:ea typeface="Century Schoolbook" charset="0"/>
                  <a:cs typeface="Century Schoolbook" charset="0"/>
                </a:rPr>
                <a:t>Gender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36031" y="3199785"/>
              <a:ext cx="9941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Royal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36031" y="4064852"/>
              <a:ext cx="726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Age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6701" y="4857421"/>
              <a:ext cx="8739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Food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309256" y="2303941"/>
                  <a:ext cx="7328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−1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9256" y="2303941"/>
                  <a:ext cx="732893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86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2309256" y="3169007"/>
                  <a:ext cx="9364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.01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9256" y="3169007"/>
                  <a:ext cx="936475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6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TextBox 75"/>
            <p:cNvSpPr txBox="1"/>
            <p:nvPr/>
          </p:nvSpPr>
          <p:spPr>
            <a:xfrm>
              <a:off x="2309256" y="4034074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0.03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309256" y="4826643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0.09</a:t>
              </a:r>
              <a:endParaRPr lang="en-US" sz="28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217213" y="2306236"/>
              <a:ext cx="367408" cy="766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060960" y="3169007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0.02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060960" y="4034074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0.02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060960" y="4826643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0.01</a:t>
              </a:r>
              <a:endParaRPr lang="en-US" sz="28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675608" y="2303941"/>
              <a:ext cx="934871" cy="766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-0.95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75608" y="3169007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0.93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75608" y="4034074"/>
              <a:ext cx="824265" cy="766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0.70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675608" y="4826643"/>
              <a:ext cx="824265" cy="766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0.02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7231568" y="2303941"/>
                  <a:ext cx="9364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0.97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1568" y="2303941"/>
                  <a:ext cx="936475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86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7231568" y="3169007"/>
                  <a:ext cx="9364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.95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1568" y="3169007"/>
                  <a:ext cx="936475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86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TextBox 88"/>
            <p:cNvSpPr txBox="1"/>
            <p:nvPr/>
          </p:nvSpPr>
          <p:spPr>
            <a:xfrm>
              <a:off x="7231568" y="4034074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0.69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231568" y="4826643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0.01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983272" y="2303941"/>
              <a:ext cx="824265" cy="766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0.00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983272" y="3169007"/>
              <a:ext cx="9348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-0.01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983272" y="4034074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0.03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983272" y="4826643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0.95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597920" y="2303941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0.01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0597920" y="3169007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0.00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597920" y="4034074"/>
              <a:ext cx="9348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-0.02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97920" y="4826643"/>
              <a:ext cx="824265" cy="766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0.97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6486882"/>
            <a:ext cx="852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Schoolbook" charset="0"/>
                <a:ea typeface="Century Schoolbook" charset="0"/>
                <a:cs typeface="Century Schoolbook" charset="0"/>
              </a:rPr>
              <a:t>[</a:t>
            </a:r>
            <a:r>
              <a:rPr lang="en-US" sz="1600" dirty="0" err="1">
                <a:latin typeface="Century Schoolbook" charset="0"/>
                <a:ea typeface="Century Schoolbook" charset="0"/>
                <a:cs typeface="Century Schoolbook" charset="0"/>
              </a:rPr>
              <a:t>Mikolov</a:t>
            </a:r>
            <a:r>
              <a:rPr lang="en-US" sz="1600" dirty="0">
                <a:latin typeface="Century Schoolbook" charset="0"/>
                <a:ea typeface="Century Schoolbook" charset="0"/>
                <a:cs typeface="Century Schoolbook" charset="0"/>
              </a:rPr>
              <a:t> et. al., 2013, Linguistic regularities in continuous space word representations]</a:t>
            </a:r>
            <a:br>
              <a:rPr lang="en-US" sz="1600" dirty="0">
                <a:latin typeface="Century Schoolbook" charset="0"/>
                <a:ea typeface="Century Schoolbook" charset="0"/>
                <a:cs typeface="Century Schoolbook" charset="0"/>
                <a:hlinkClick r:id="rId6"/>
              </a:rPr>
            </a:br>
            <a:endParaRPr lang="en-US" sz="1600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0AC6FC9-1F36-4477-8D88-792110265986}"/>
                  </a:ext>
                </a:extLst>
              </p14:cNvPr>
              <p14:cNvContentPartPr/>
              <p14:nvPr/>
            </p14:nvContentPartPr>
            <p14:xfrm>
              <a:off x="762120" y="4299120"/>
              <a:ext cx="9379080" cy="2140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0AC6FC9-1F36-4477-8D88-79211026598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2760" y="1800360"/>
                <a:ext cx="9397800" cy="485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2149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Analogies using word vectors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435830" y="-3929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5642" y="1508443"/>
            <a:ext cx="4010526" cy="3384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8327897" y="348779"/>
            <a:ext cx="3565458" cy="2851863"/>
            <a:chOff x="421862" y="1371660"/>
            <a:chExt cx="4478472" cy="3260507"/>
          </a:xfrm>
        </p:grpSpPr>
        <p:grpSp>
          <p:nvGrpSpPr>
            <p:cNvPr id="60" name="Group 59"/>
            <p:cNvGrpSpPr/>
            <p:nvPr/>
          </p:nvGrpSpPr>
          <p:grpSpPr>
            <a:xfrm>
              <a:off x="3176331" y="1541496"/>
              <a:ext cx="1724003" cy="1374289"/>
              <a:chOff x="3518411" y="1443550"/>
              <a:chExt cx="1724003" cy="1374289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4456751" y="2293478"/>
                <a:ext cx="785663" cy="524361"/>
                <a:chOff x="4772146" y="2667625"/>
                <a:chExt cx="785663" cy="524361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5030636" y="2667625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4772146" y="2734544"/>
                  <a:ext cx="785663" cy="457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fish</a:t>
                  </a:r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4283797" y="1443550"/>
                <a:ext cx="751434" cy="501051"/>
                <a:chOff x="4490735" y="1337734"/>
                <a:chExt cx="751434" cy="501051"/>
              </a:xfrm>
            </p:grpSpPr>
            <p:sp>
              <p:nvSpPr>
                <p:cNvPr id="103" name="Oval 102"/>
                <p:cNvSpPr/>
                <p:nvPr/>
              </p:nvSpPr>
              <p:spPr>
                <a:xfrm>
                  <a:off x="4691036" y="1701625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4490735" y="1337734"/>
                  <a:ext cx="751434" cy="457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dog</a:t>
                  </a:r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3518411" y="2040004"/>
                <a:ext cx="710913" cy="457442"/>
                <a:chOff x="3565283" y="2348017"/>
                <a:chExt cx="710913" cy="457442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4139036" y="2416825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3565283" y="2348017"/>
                  <a:ext cx="678948" cy="457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cat</a:t>
                  </a:r>
                </a:p>
              </p:txBody>
            </p:sp>
          </p:grpSp>
        </p:grpSp>
        <p:grpSp>
          <p:nvGrpSpPr>
            <p:cNvPr id="61" name="Group 60"/>
            <p:cNvGrpSpPr/>
            <p:nvPr/>
          </p:nvGrpSpPr>
          <p:grpSpPr>
            <a:xfrm>
              <a:off x="2785347" y="3233486"/>
              <a:ext cx="2060747" cy="1398681"/>
              <a:chOff x="3399437" y="3304288"/>
              <a:chExt cx="2060747" cy="1398681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4416794" y="3304288"/>
                <a:ext cx="1043390" cy="594602"/>
                <a:chOff x="4565633" y="2210183"/>
                <a:chExt cx="1043390" cy="594602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5030636" y="2667625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4565633" y="2210183"/>
                  <a:ext cx="1043390" cy="457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apple</a:t>
                  </a:r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3399437" y="3595385"/>
                <a:ext cx="1073591" cy="457442"/>
                <a:chOff x="3787013" y="1421995"/>
                <a:chExt cx="1073591" cy="457442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4691036" y="1701625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3787013" y="1421995"/>
                  <a:ext cx="1073591" cy="457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>
                      <a:latin typeface="Century Schoolbook" charset="0"/>
                      <a:ea typeface="Century Schoolbook" charset="0"/>
                      <a:cs typeface="Century Schoolbook" charset="0"/>
                    </a:rPr>
                    <a:t>grape</a:t>
                  </a:r>
                  <a:endParaRPr lang="en-US" sz="2000" dirty="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3476465" y="4245527"/>
                <a:ext cx="1246751" cy="457442"/>
                <a:chOff x="3102452" y="2294177"/>
                <a:chExt cx="1246751" cy="457442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4139036" y="2416825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3102452" y="2294177"/>
                  <a:ext cx="1246751" cy="457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orange</a:t>
                  </a:r>
                </a:p>
              </p:txBody>
            </p:sp>
          </p:grpSp>
        </p:grpSp>
        <p:grpSp>
          <p:nvGrpSpPr>
            <p:cNvPr id="62" name="Group 61"/>
            <p:cNvGrpSpPr/>
            <p:nvPr/>
          </p:nvGrpSpPr>
          <p:grpSpPr>
            <a:xfrm>
              <a:off x="421862" y="3307976"/>
              <a:ext cx="2087243" cy="1324190"/>
              <a:chOff x="1052843" y="4153317"/>
              <a:chExt cx="2087243" cy="1324190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2194471" y="4664898"/>
                <a:ext cx="858832" cy="457442"/>
                <a:chOff x="5030636" y="2568585"/>
                <a:chExt cx="858832" cy="457442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5030636" y="2667625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5138035" y="2568585"/>
                  <a:ext cx="751433" cy="457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one</a:t>
                  </a: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1052843" y="4153317"/>
                <a:ext cx="1019229" cy="515726"/>
                <a:chOff x="3937508" y="1323059"/>
                <a:chExt cx="1019229" cy="515726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4691036" y="1701625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3937508" y="1323059"/>
                  <a:ext cx="1019229" cy="457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three</a:t>
                  </a:r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1424190" y="5008943"/>
                <a:ext cx="767542" cy="468564"/>
                <a:chOff x="3547461" y="2416825"/>
                <a:chExt cx="767542" cy="468564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4139036" y="2416825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3547461" y="2427947"/>
                  <a:ext cx="767542" cy="457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two</a:t>
                  </a:r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2216901" y="4193894"/>
                <a:ext cx="923185" cy="457442"/>
                <a:chOff x="4139036" y="2124092"/>
                <a:chExt cx="923185" cy="457442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4139036" y="2416825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4222194" y="2124092"/>
                  <a:ext cx="840027" cy="457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>
                      <a:latin typeface="Century Schoolbook" charset="0"/>
                      <a:ea typeface="Century Schoolbook" charset="0"/>
                      <a:cs typeface="Century Schoolbook" charset="0"/>
                    </a:rPr>
                    <a:t>four</a:t>
                  </a:r>
                  <a:endParaRPr lang="en-US" sz="2000" dirty="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</p:grpSp>
        </p:grpSp>
        <p:grpSp>
          <p:nvGrpSpPr>
            <p:cNvPr id="63" name="Group 62"/>
            <p:cNvGrpSpPr/>
            <p:nvPr/>
          </p:nvGrpSpPr>
          <p:grpSpPr>
            <a:xfrm>
              <a:off x="432898" y="1371660"/>
              <a:ext cx="2518230" cy="1573887"/>
              <a:chOff x="486092" y="1940981"/>
              <a:chExt cx="2518230" cy="1573887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486092" y="2333956"/>
                <a:ext cx="894391" cy="522864"/>
                <a:chOff x="4430790" y="2281921"/>
                <a:chExt cx="894391" cy="522864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5030636" y="2667625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4430790" y="2281921"/>
                  <a:ext cx="894391" cy="457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king</a:t>
                  </a: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855308" y="1940981"/>
                <a:ext cx="894392" cy="467125"/>
                <a:chOff x="4031719" y="1371660"/>
                <a:chExt cx="894392" cy="467125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4691036" y="1701625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4031719" y="1371660"/>
                  <a:ext cx="894392" cy="457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man</a:t>
                  </a: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806677" y="3037611"/>
                <a:ext cx="1127956" cy="477257"/>
                <a:chOff x="3367070" y="2416825"/>
                <a:chExt cx="1127956" cy="477257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4139036" y="2416825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3367070" y="2436640"/>
                  <a:ext cx="1127956" cy="457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>
                      <a:latin typeface="Century Schoolbook" charset="0"/>
                      <a:ea typeface="Century Schoolbook" charset="0"/>
                      <a:cs typeface="Century Schoolbook" charset="0"/>
                    </a:rPr>
                    <a:t>queen</a:t>
                  </a:r>
                  <a:endParaRPr lang="en-US" sz="2000" dirty="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1699179" y="2253937"/>
                <a:ext cx="1305143" cy="503400"/>
                <a:chOff x="4458416" y="1335385"/>
                <a:chExt cx="1305143" cy="503400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4691036" y="1701625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458416" y="1335385"/>
                  <a:ext cx="1305143" cy="457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woman</a:t>
                  </a:r>
                </a:p>
              </p:txBody>
            </p:sp>
          </p:grpSp>
        </p:grpSp>
        <p:sp>
          <p:nvSpPr>
            <p:cNvPr id="64" name="Rectangle 63"/>
            <p:cNvSpPr/>
            <p:nvPr/>
          </p:nvSpPr>
          <p:spPr>
            <a:xfrm>
              <a:off x="515303" y="1508442"/>
              <a:ext cx="4249203" cy="3071935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entury Schoolbook" charset="0"/>
                <a:ea typeface="Century Schoolbook" charset="0"/>
                <a:cs typeface="Century Schoolbook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32754" y="3840466"/>
                <a:ext cx="5184433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𝑚𝑎𝑛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𝑤𝑜𝑚𝑎𝑛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≈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𝑘𝑖𝑛𝑔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?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754" y="3840466"/>
                <a:ext cx="5184433" cy="6247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EA5FB4B-D5F4-4A88-B97A-8171892C7FBD}"/>
                  </a:ext>
                </a:extLst>
              </p14:cNvPr>
              <p14:cNvContentPartPr/>
              <p14:nvPr/>
            </p14:nvContentPartPr>
            <p14:xfrm>
              <a:off x="1333440" y="1758960"/>
              <a:ext cx="9811080" cy="4381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EA5FB4B-D5F4-4A88-B97A-8171892C7F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4080" y="1749600"/>
                <a:ext cx="9829800" cy="490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45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Cosine similarity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435830" y="-3929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9892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92737" y="1277610"/>
                <a:ext cx="5945154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𝑠𝑖𝑚</m:t>
                      </m:r>
                      <m:r>
                        <a:rPr lang="en-US" sz="32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𝑤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𝑘𝑖𝑛𝑔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𝑚𝑎𝑛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𝑤𝑜𝑚𝑎𝑛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737" y="1277610"/>
                <a:ext cx="5945154" cy="6247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040894" y="2760973"/>
            <a:ext cx="3685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Man:Woman as Boy:Girl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0894" y="3253416"/>
            <a:ext cx="4993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Ottawa:Canada as Nairobi:Kenya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0894" y="3745859"/>
            <a:ext cx="3690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Big:Bigger as Tall:Taller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40894" y="4238301"/>
            <a:ext cx="407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Yen:Japan as </a:t>
            </a:r>
            <a:r>
              <a:rPr lang="en-US" sz="2400" dirty="0" err="1">
                <a:latin typeface="Century Schoolbook" charset="0"/>
                <a:ea typeface="Century Schoolbook" charset="0"/>
                <a:cs typeface="Century Schoolbook" charset="0"/>
              </a:rPr>
              <a:t>Ruble:Russia</a:t>
            </a:r>
            <a:endParaRPr lang="en-US" sz="2400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22C211E-D7F0-473E-9F2B-6B98E2497F5F}"/>
                  </a:ext>
                </a:extLst>
              </p14:cNvPr>
              <p14:cNvContentPartPr/>
              <p14:nvPr/>
            </p14:nvContentPartPr>
            <p14:xfrm>
              <a:off x="1219320" y="2305080"/>
              <a:ext cx="3829320" cy="933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22C211E-D7F0-473E-9F2B-6B98E2497F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6120" y="1533600"/>
                <a:ext cx="5321520" cy="475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472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9149" y="2419973"/>
            <a:ext cx="73198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Embedding matrix</a:t>
            </a:r>
          </a:p>
        </p:txBody>
      </p:sp>
    </p:spTree>
    <p:extLst>
      <p:ext uri="{BB962C8B-B14F-4D97-AF65-F5344CB8AC3E}">
        <p14:creationId xmlns:p14="http://schemas.microsoft.com/office/powerpoint/2010/main" val="3485923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Embedding matrix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435830" y="-3929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1472" y="5935579"/>
            <a:ext cx="10378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In practice, </a:t>
            </a:r>
            <a:r>
              <a:rPr lang="en-US" sz="2800">
                <a:latin typeface="Century Schoolbook" charset="0"/>
                <a:ea typeface="Century Schoolbook" charset="0"/>
                <a:cs typeface="Century Schoolbook" charset="0"/>
              </a:rPr>
              <a:t>use specialized function </a:t>
            </a:r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to look up </a:t>
            </a:r>
            <a:r>
              <a:rPr lang="en-US" sz="2800">
                <a:latin typeface="Century Schoolbook" charset="0"/>
                <a:ea typeface="Century Schoolbook" charset="0"/>
                <a:cs typeface="Century Schoolbook" charset="0"/>
              </a:rPr>
              <a:t>an embedding.</a:t>
            </a:r>
            <a:endParaRPr lang="en-US" sz="2800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61D1F5-4C34-40CE-B8F4-1861D9EBAC05}"/>
                  </a:ext>
                </a:extLst>
              </p14:cNvPr>
              <p14:cNvContentPartPr/>
              <p14:nvPr/>
            </p14:nvContentPartPr>
            <p14:xfrm>
              <a:off x="291960" y="495360"/>
              <a:ext cx="11627280" cy="5937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61D1F5-4C34-40CE-B8F4-1861D9EBAC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600" y="486000"/>
                <a:ext cx="11646000" cy="629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421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4612" y="2173326"/>
            <a:ext cx="73198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Learning word embeddings</a:t>
            </a:r>
          </a:p>
        </p:txBody>
      </p:sp>
    </p:spTree>
    <p:extLst>
      <p:ext uri="{BB962C8B-B14F-4D97-AF65-F5344CB8AC3E}">
        <p14:creationId xmlns:p14="http://schemas.microsoft.com/office/powerpoint/2010/main" val="971785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Neural language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435830" y="-3929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3557" y="1113318"/>
            <a:ext cx="889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I       want         a      glass       of        orange    ______.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8968" y="1644741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4343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68" y="1644741"/>
                <a:ext cx="933269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90362" y="1644741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9665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362" y="1644741"/>
                <a:ext cx="933269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41173" y="1644741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173" y="1644741"/>
                <a:ext cx="423513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15593" y="1644740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3852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93" y="1644740"/>
                <a:ext cx="93326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44773" y="1644740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6163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773" y="1644740"/>
                <a:ext cx="933269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79564" y="1644739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6257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64" y="1644739"/>
                <a:ext cx="933269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593557" y="2258646"/>
            <a:ext cx="1314784" cy="4031734"/>
            <a:chOff x="593557" y="2258646"/>
            <a:chExt cx="1314784" cy="4031734"/>
          </a:xfrm>
        </p:grpSpPr>
        <p:sp>
          <p:nvSpPr>
            <p:cNvPr id="12" name="TextBox 11"/>
            <p:cNvSpPr txBox="1"/>
            <p:nvPr/>
          </p:nvSpPr>
          <p:spPr>
            <a:xfrm>
              <a:off x="593557" y="2258646"/>
              <a:ext cx="3305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entury Schoolbook" charset="0"/>
                  <a:ea typeface="Century Schoolbook" charset="0"/>
                  <a:cs typeface="Century Schoolbook" charset="0"/>
                </a:rPr>
                <a:t>I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3557" y="3038430"/>
              <a:ext cx="1023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entury Schoolbook" charset="0"/>
                  <a:ea typeface="Century Schoolbook" charset="0"/>
                  <a:cs typeface="Century Schoolbook" charset="0"/>
                </a:rPr>
                <a:t>want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3557" y="3652486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entury Schoolbook" charset="0"/>
                  <a:ea typeface="Century Schoolbook" charset="0"/>
                  <a:cs typeface="Century Schoolbook" charset="0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3557" y="4357377"/>
              <a:ext cx="1024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entury Schoolbook" charset="0"/>
                  <a:ea typeface="Century Schoolbook" charset="0"/>
                  <a:cs typeface="Century Schoolbook" charset="0"/>
                </a:rPr>
                <a:t>glass</a:t>
              </a:r>
              <a:endParaRPr lang="en-US" sz="2800" dirty="0">
                <a:latin typeface="Century Schoolbook" charset="0"/>
                <a:ea typeface="Century Schoolbook" charset="0"/>
                <a:cs typeface="Century Schoolbook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3557" y="5062268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entury Schoolbook" charset="0"/>
                  <a:ea typeface="Century Schoolbook" charset="0"/>
                  <a:cs typeface="Century Schoolbook" charset="0"/>
                </a:rPr>
                <a:t>of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3557" y="5767160"/>
              <a:ext cx="1314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entury Schoolbook" charset="0"/>
                  <a:ea typeface="Century Schoolbook" charset="0"/>
                  <a:cs typeface="Century Schoolbook" charset="0"/>
                </a:rPr>
                <a:t>orange</a:t>
              </a:r>
              <a:endParaRPr lang="en-US" sz="2800" dirty="0">
                <a:latin typeface="Century Schoolbook" charset="0"/>
                <a:ea typeface="Century Schoolbook" charset="0"/>
                <a:cs typeface="Century Schoolbook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23631" y="2289424"/>
                <a:ext cx="9372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4343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631" y="2289424"/>
                <a:ext cx="937243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23631" y="3069208"/>
                <a:ext cx="933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9665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631" y="3069208"/>
                <a:ext cx="933076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23631" y="3683264"/>
                <a:ext cx="5428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631" y="3683264"/>
                <a:ext cx="542841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23631" y="4388155"/>
                <a:ext cx="9394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3852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631" y="4388155"/>
                <a:ext cx="939488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23631" y="5093046"/>
                <a:ext cx="9394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6163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631" y="5093046"/>
                <a:ext cx="939488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23631" y="5797938"/>
                <a:ext cx="9394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6257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631" y="5797938"/>
                <a:ext cx="939488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3564686" y="2520256"/>
            <a:ext cx="8175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64686" y="3300040"/>
            <a:ext cx="8175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564686" y="3914096"/>
            <a:ext cx="8175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564686" y="4618987"/>
            <a:ext cx="8175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64686" y="5323878"/>
            <a:ext cx="8175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564686" y="6028770"/>
            <a:ext cx="8175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23349" y="2289424"/>
                <a:ext cx="521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𝐸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349" y="2289424"/>
                <a:ext cx="52142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23349" y="3069208"/>
                <a:ext cx="521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𝐸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349" y="3069208"/>
                <a:ext cx="52142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23349" y="3683264"/>
                <a:ext cx="521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𝐸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349" y="3683264"/>
                <a:ext cx="52142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23349" y="4388155"/>
                <a:ext cx="521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𝐸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349" y="4388155"/>
                <a:ext cx="52142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23349" y="5000714"/>
                <a:ext cx="521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𝐸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349" y="5000714"/>
                <a:ext cx="52142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23349" y="5797938"/>
                <a:ext cx="521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𝐸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349" y="5797938"/>
                <a:ext cx="52142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>
            <a:off x="5531560" y="2520256"/>
            <a:ext cx="8175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31560" y="3300040"/>
            <a:ext cx="8175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531560" y="3914096"/>
            <a:ext cx="8175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531560" y="4618987"/>
            <a:ext cx="8175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531560" y="5323878"/>
            <a:ext cx="8175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531560" y="6028770"/>
            <a:ext cx="8175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690223" y="2289424"/>
                <a:ext cx="521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4343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23" y="2289424"/>
                <a:ext cx="521424" cy="461665"/>
              </a:xfrm>
              <a:prstGeom prst="rect">
                <a:avLst/>
              </a:prstGeom>
              <a:blipFill rotWithShape="0">
                <a:blip r:embed="rId16"/>
                <a:stretch>
                  <a:fillRect r="-5814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690223" y="3069208"/>
                <a:ext cx="521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9665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23" y="3069208"/>
                <a:ext cx="521424" cy="461665"/>
              </a:xfrm>
              <a:prstGeom prst="rect">
                <a:avLst/>
              </a:prstGeom>
              <a:blipFill rotWithShape="0">
                <a:blip r:embed="rId17"/>
                <a:stretch>
                  <a:fillRect r="-56977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690223" y="3683264"/>
                <a:ext cx="521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23" y="3683264"/>
                <a:ext cx="521424" cy="461665"/>
              </a:xfrm>
              <a:prstGeom prst="rect">
                <a:avLst/>
              </a:prstGeom>
              <a:blipFill rotWithShape="0">
                <a:blip r:embed="rId1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690223" y="4388155"/>
                <a:ext cx="521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3852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23" y="4388155"/>
                <a:ext cx="521424" cy="461665"/>
              </a:xfrm>
              <a:prstGeom prst="rect">
                <a:avLst/>
              </a:prstGeom>
              <a:blipFill rotWithShape="0">
                <a:blip r:embed="rId19"/>
                <a:stretch>
                  <a:fillRect r="-5814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690223" y="5000714"/>
                <a:ext cx="521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6163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23" y="5000714"/>
                <a:ext cx="521424" cy="461665"/>
              </a:xfrm>
              <a:prstGeom prst="rect">
                <a:avLst/>
              </a:prstGeom>
              <a:blipFill rotWithShape="0">
                <a:blip r:embed="rId20"/>
                <a:stretch>
                  <a:fillRect r="-5814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690223" y="5797938"/>
                <a:ext cx="521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6257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23" y="5797938"/>
                <a:ext cx="521424" cy="461665"/>
              </a:xfrm>
              <a:prstGeom prst="rect">
                <a:avLst/>
              </a:prstGeom>
              <a:blipFill rotWithShape="0">
                <a:blip r:embed="rId21"/>
                <a:stretch>
                  <a:fillRect r="-58140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6297" y="6480433"/>
            <a:ext cx="5865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Schoolbook" charset="0"/>
                <a:ea typeface="Century Schoolbook" charset="0"/>
                <a:cs typeface="Century Schoolbook" charset="0"/>
              </a:rPr>
              <a:t>[</a:t>
            </a:r>
            <a:r>
              <a:rPr lang="en-US" sz="1600" dirty="0" err="1">
                <a:latin typeface="Century Schoolbook" charset="0"/>
                <a:ea typeface="Century Schoolbook" charset="0"/>
                <a:cs typeface="Century Schoolbook" charset="0"/>
              </a:rPr>
              <a:t>Bengio</a:t>
            </a:r>
            <a:r>
              <a:rPr lang="en-US" sz="1600" dirty="0">
                <a:latin typeface="Century Schoolbook" charset="0"/>
                <a:ea typeface="Century Schoolbook" charset="0"/>
                <a:cs typeface="Century Schoolbook" charset="0"/>
              </a:rPr>
              <a:t> et. al., 2003, A neural probabilistic language model]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9B36058-BAE8-4DCE-8F10-FC5CBFB2DDED}"/>
                  </a:ext>
                </a:extLst>
              </p14:cNvPr>
              <p14:cNvContentPartPr/>
              <p14:nvPr/>
            </p14:nvContentPartPr>
            <p14:xfrm>
              <a:off x="228600" y="1187280"/>
              <a:ext cx="11328840" cy="5112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9B36058-BAE8-4DCE-8F10-FC5CBFB2DDE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1080" y="543240"/>
                <a:ext cx="11506320" cy="619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923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31" grpId="0"/>
      <p:bldP spid="32" grpId="0"/>
      <p:bldP spid="33" grpId="0"/>
      <p:bldP spid="34" grpId="0"/>
      <p:bldP spid="35" grpId="0"/>
      <p:bldP spid="36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Other context/target pairs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435830" y="-3929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3557" y="1113318"/>
            <a:ext cx="10903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Schoolbook" charset="0"/>
                <a:ea typeface="Century Schoolbook" charset="0"/>
                <a:cs typeface="Century Schoolbook" charset="0"/>
              </a:rPr>
              <a:t>I want a glass of orange juice to go along with my cereal.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7630" y="2272024"/>
            <a:ext cx="3927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Context: Last 4 words.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54614" y="3107565"/>
            <a:ext cx="3942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4 words on left &amp; right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54614" y="3994294"/>
            <a:ext cx="2153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Last 1 word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954614" y="4881023"/>
            <a:ext cx="2632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Nearby 1 word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63083C1-4BB6-49D7-AEDB-6596B2DF0BE0}"/>
                  </a:ext>
                </a:extLst>
              </p14:cNvPr>
              <p14:cNvContentPartPr/>
              <p14:nvPr/>
            </p14:nvContentPartPr>
            <p14:xfrm>
              <a:off x="2031840" y="844560"/>
              <a:ext cx="10103400" cy="4616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63083C1-4BB6-49D7-AEDB-6596B2DF0B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5280" y="835200"/>
                <a:ext cx="10579320" cy="499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425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6096" y="1872536"/>
            <a:ext cx="73198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Sentiment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015446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Sentiment classification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435830" y="-3929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66807" y="1139111"/>
                <a:ext cx="5148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807" y="1139111"/>
                <a:ext cx="514885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875576" y="1139110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5576" y="1139110"/>
                <a:ext cx="51385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769575" y="1941454"/>
            <a:ext cx="10315408" cy="523220"/>
            <a:chOff x="769575" y="1941454"/>
            <a:chExt cx="10315408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69575" y="1941454"/>
              <a:ext cx="42739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entury Schoolbook" charset="0"/>
                  <a:ea typeface="Century Schoolbook" charset="0"/>
                  <a:cs typeface="Century Schoolbook" charset="0"/>
                </a:rPr>
                <a:t>The dessert is excellent. 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779979" y="1971535"/>
              <a:ext cx="2305004" cy="377607"/>
              <a:chOff x="8779979" y="1971535"/>
              <a:chExt cx="2305004" cy="377607"/>
            </a:xfrm>
          </p:grpSpPr>
          <p:sp>
            <p:nvSpPr>
              <p:cNvPr id="10" name="5-Point Star 9"/>
              <p:cNvSpPr/>
              <p:nvPr/>
            </p:nvSpPr>
            <p:spPr>
              <a:xfrm>
                <a:off x="8779979" y="1976782"/>
                <a:ext cx="400050" cy="372303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9256218" y="1971536"/>
                <a:ext cx="400050" cy="372303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5-Point Star 11"/>
              <p:cNvSpPr/>
              <p:nvPr/>
            </p:nvSpPr>
            <p:spPr>
              <a:xfrm>
                <a:off x="9732456" y="1971536"/>
                <a:ext cx="400050" cy="372303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10208694" y="1976839"/>
                <a:ext cx="400050" cy="372303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10684933" y="1971535"/>
                <a:ext cx="400050" cy="372303"/>
              </a:xfrm>
              <a:prstGeom prst="star5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69575" y="2754394"/>
            <a:ext cx="10315408" cy="523220"/>
            <a:chOff x="769575" y="2754394"/>
            <a:chExt cx="10315408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769575" y="2754394"/>
              <a:ext cx="4028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entury Schoolbook" charset="0"/>
                  <a:ea typeface="Century Schoolbook" charset="0"/>
                  <a:cs typeface="Century Schoolbook" charset="0"/>
                </a:rPr>
                <a:t>Service was quite slow.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779979" y="2822220"/>
              <a:ext cx="2305004" cy="377607"/>
              <a:chOff x="8779979" y="1971535"/>
              <a:chExt cx="2305004" cy="377607"/>
            </a:xfrm>
          </p:grpSpPr>
          <p:sp>
            <p:nvSpPr>
              <p:cNvPr id="17" name="5-Point Star 16"/>
              <p:cNvSpPr/>
              <p:nvPr/>
            </p:nvSpPr>
            <p:spPr>
              <a:xfrm>
                <a:off x="8779979" y="1976782"/>
                <a:ext cx="400050" cy="372303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5-Point Star 17"/>
              <p:cNvSpPr/>
              <p:nvPr/>
            </p:nvSpPr>
            <p:spPr>
              <a:xfrm>
                <a:off x="9256218" y="1971536"/>
                <a:ext cx="400050" cy="372303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5-Point Star 18"/>
              <p:cNvSpPr/>
              <p:nvPr/>
            </p:nvSpPr>
            <p:spPr>
              <a:xfrm>
                <a:off x="9732456" y="1971536"/>
                <a:ext cx="400050" cy="372303"/>
              </a:xfrm>
              <a:prstGeom prst="star5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5-Point Star 19"/>
              <p:cNvSpPr/>
              <p:nvPr/>
            </p:nvSpPr>
            <p:spPr>
              <a:xfrm>
                <a:off x="10208694" y="1976839"/>
                <a:ext cx="400050" cy="372303"/>
              </a:xfrm>
              <a:prstGeom prst="star5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5-Point Star 20"/>
              <p:cNvSpPr/>
              <p:nvPr/>
            </p:nvSpPr>
            <p:spPr>
              <a:xfrm>
                <a:off x="10684933" y="1971535"/>
                <a:ext cx="400050" cy="372303"/>
              </a:xfrm>
              <a:prstGeom prst="star5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769575" y="3567334"/>
            <a:ext cx="10315408" cy="954107"/>
            <a:chOff x="769575" y="3567334"/>
            <a:chExt cx="10315408" cy="954107"/>
          </a:xfrm>
        </p:grpSpPr>
        <p:sp>
          <p:nvSpPr>
            <p:cNvPr id="8" name="TextBox 7"/>
            <p:cNvSpPr txBox="1"/>
            <p:nvPr/>
          </p:nvSpPr>
          <p:spPr>
            <a:xfrm>
              <a:off x="769575" y="3567334"/>
              <a:ext cx="62821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entury Schoolbook" charset="0"/>
                  <a:ea typeface="Century Schoolbook" charset="0"/>
                  <a:cs typeface="Century Schoolbook" charset="0"/>
                </a:rPr>
                <a:t>Good for a quick meal, but nothing special.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8779979" y="3855583"/>
              <a:ext cx="2305004" cy="377607"/>
              <a:chOff x="8779979" y="1971535"/>
              <a:chExt cx="2305004" cy="377607"/>
            </a:xfrm>
          </p:grpSpPr>
          <p:sp>
            <p:nvSpPr>
              <p:cNvPr id="23" name="5-Point Star 22"/>
              <p:cNvSpPr/>
              <p:nvPr/>
            </p:nvSpPr>
            <p:spPr>
              <a:xfrm>
                <a:off x="8779979" y="1976782"/>
                <a:ext cx="400050" cy="372303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5-Point Star 23"/>
              <p:cNvSpPr/>
              <p:nvPr/>
            </p:nvSpPr>
            <p:spPr>
              <a:xfrm>
                <a:off x="9256218" y="1971536"/>
                <a:ext cx="400050" cy="372303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5-Point Star 24"/>
              <p:cNvSpPr/>
              <p:nvPr/>
            </p:nvSpPr>
            <p:spPr>
              <a:xfrm>
                <a:off x="9732456" y="1971536"/>
                <a:ext cx="400050" cy="372303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5-Point Star 25"/>
              <p:cNvSpPr/>
              <p:nvPr/>
            </p:nvSpPr>
            <p:spPr>
              <a:xfrm>
                <a:off x="10208694" y="1976839"/>
                <a:ext cx="400050" cy="372303"/>
              </a:xfrm>
              <a:prstGeom prst="star5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5-Point Star 26"/>
              <p:cNvSpPr/>
              <p:nvPr/>
            </p:nvSpPr>
            <p:spPr>
              <a:xfrm>
                <a:off x="10684933" y="1971535"/>
                <a:ext cx="400050" cy="372303"/>
              </a:xfrm>
              <a:prstGeom prst="star5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769575" y="4811161"/>
            <a:ext cx="10315408" cy="954107"/>
            <a:chOff x="769575" y="4811161"/>
            <a:chExt cx="10315408" cy="954107"/>
          </a:xfrm>
        </p:grpSpPr>
        <p:sp>
          <p:nvSpPr>
            <p:cNvPr id="9" name="TextBox 8"/>
            <p:cNvSpPr txBox="1"/>
            <p:nvPr/>
          </p:nvSpPr>
          <p:spPr>
            <a:xfrm>
              <a:off x="769575" y="4811161"/>
              <a:ext cx="60598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entury Schoolbook" charset="0"/>
                  <a:ea typeface="Century Schoolbook" charset="0"/>
                  <a:cs typeface="Century Schoolbook" charset="0"/>
                </a:rPr>
                <a:t>Completely lacking in good taste, good service, and good ambience.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8779979" y="5099410"/>
              <a:ext cx="2305004" cy="377607"/>
              <a:chOff x="8779979" y="1971535"/>
              <a:chExt cx="2305004" cy="377607"/>
            </a:xfrm>
          </p:grpSpPr>
          <p:sp>
            <p:nvSpPr>
              <p:cNvPr id="29" name="5-Point Star 28"/>
              <p:cNvSpPr/>
              <p:nvPr/>
            </p:nvSpPr>
            <p:spPr>
              <a:xfrm>
                <a:off x="8779979" y="1976782"/>
                <a:ext cx="400050" cy="372303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5-Point Star 29"/>
              <p:cNvSpPr/>
              <p:nvPr/>
            </p:nvSpPr>
            <p:spPr>
              <a:xfrm>
                <a:off x="9256218" y="1971536"/>
                <a:ext cx="400050" cy="372303"/>
              </a:xfrm>
              <a:prstGeom prst="star5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5-Point Star 30"/>
              <p:cNvSpPr/>
              <p:nvPr/>
            </p:nvSpPr>
            <p:spPr>
              <a:xfrm>
                <a:off x="9732456" y="1971536"/>
                <a:ext cx="400050" cy="372303"/>
              </a:xfrm>
              <a:prstGeom prst="star5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5-Point Star 31"/>
              <p:cNvSpPr/>
              <p:nvPr/>
            </p:nvSpPr>
            <p:spPr>
              <a:xfrm>
                <a:off x="10208694" y="1976839"/>
                <a:ext cx="400050" cy="372303"/>
              </a:xfrm>
              <a:prstGeom prst="star5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5-Point Star 32"/>
              <p:cNvSpPr/>
              <p:nvPr/>
            </p:nvSpPr>
            <p:spPr>
              <a:xfrm>
                <a:off x="10684933" y="1971535"/>
                <a:ext cx="400050" cy="372303"/>
              </a:xfrm>
              <a:prstGeom prst="star5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D5F3E86-3634-449A-A4EF-6D6A3D52D6E1}"/>
                  </a:ext>
                </a:extLst>
              </p14:cNvPr>
              <p14:cNvContentPartPr/>
              <p14:nvPr/>
            </p14:nvContentPartPr>
            <p14:xfrm>
              <a:off x="2463840" y="1251000"/>
              <a:ext cx="7245720" cy="260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D5F3E86-3634-449A-A4EF-6D6A3D52D6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6840" y="1241640"/>
                <a:ext cx="7912080" cy="509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39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Word representation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435830" y="-3929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2852" y="1075802"/>
            <a:ext cx="4677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V = [a, </a:t>
            </a:r>
            <a:r>
              <a:rPr lang="en-US" sz="2400" dirty="0" err="1">
                <a:latin typeface="Century Schoolbook" charset="0"/>
                <a:ea typeface="Century Schoolbook" charset="0"/>
                <a:cs typeface="Century Schoolbook" charset="0"/>
              </a:rPr>
              <a:t>aaron</a:t>
            </a:r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, </a:t>
            </a:r>
            <a:r>
              <a:rPr lang="mr-IN" sz="2400" dirty="0">
                <a:latin typeface="Century Schoolbook" charset="0"/>
                <a:ea typeface="Century Schoolbook" charset="0"/>
                <a:cs typeface="Century Schoolbook" charset="0"/>
              </a:rPr>
              <a:t>…</a:t>
            </a:r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, </a:t>
            </a:r>
            <a:r>
              <a:rPr lang="en-US" sz="2400" dirty="0" err="1">
                <a:latin typeface="Century Schoolbook" charset="0"/>
                <a:ea typeface="Century Schoolbook" charset="0"/>
                <a:cs typeface="Century Schoolbook" charset="0"/>
              </a:rPr>
              <a:t>zulu</a:t>
            </a:r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, &lt;UNK&gt;]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22852" y="1745037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1-hot representation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719261" y="2466183"/>
            <a:ext cx="1010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Apple</a:t>
            </a:r>
          </a:p>
          <a:p>
            <a:pPr algn="ctr"/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(456)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744576" y="2466183"/>
            <a:ext cx="1237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Orange</a:t>
            </a:r>
          </a:p>
          <a:p>
            <a:pPr algn="ctr"/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(6257)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16709" y="2649191"/>
            <a:ext cx="466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I want a glass of orange ______.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616708" y="3159400"/>
            <a:ext cx="438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I want a glass of apple______.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506726" y="2476898"/>
            <a:ext cx="1075936" cy="4421403"/>
            <a:chOff x="2506726" y="2476898"/>
            <a:chExt cx="1075936" cy="4421403"/>
          </a:xfrm>
        </p:grpSpPr>
        <p:sp>
          <p:nvSpPr>
            <p:cNvPr id="80" name="TextBox 79"/>
            <p:cNvSpPr txBox="1"/>
            <p:nvPr/>
          </p:nvSpPr>
          <p:spPr>
            <a:xfrm>
              <a:off x="2506726" y="2476898"/>
              <a:ext cx="10759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King</a:t>
              </a:r>
            </a:p>
            <a:p>
              <a:pPr algn="ctr"/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(4914)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648848" y="3307895"/>
                  <a:ext cx="706604" cy="35904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mr-IN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mr-IN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mr-IN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mr-IN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mr-IN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2200" dirty="0"/>
                </a:p>
                <a:p>
                  <a:endParaRPr lang="en-US" sz="2200" dirty="0"/>
                </a:p>
                <a:p>
                  <a:endParaRPr lang="en-US" sz="2200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8848" y="3307895"/>
                  <a:ext cx="706604" cy="359040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1218518" y="2466183"/>
            <a:ext cx="1273105" cy="4442441"/>
            <a:chOff x="1218518" y="2466183"/>
            <a:chExt cx="1273105" cy="4442441"/>
          </a:xfrm>
        </p:grpSpPr>
        <p:sp>
          <p:nvSpPr>
            <p:cNvPr id="79" name="TextBox 78"/>
            <p:cNvSpPr txBox="1"/>
            <p:nvPr/>
          </p:nvSpPr>
          <p:spPr>
            <a:xfrm>
              <a:off x="1218518" y="2466183"/>
              <a:ext cx="127310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Woman</a:t>
              </a:r>
            </a:p>
            <a:p>
              <a:pPr algn="ctr"/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(9853)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1488028" y="3307895"/>
                  <a:ext cx="706604" cy="36007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mr-IN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mr-IN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mr-IN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mr-IN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mr-IN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2200" dirty="0"/>
                </a:p>
                <a:p>
                  <a:endParaRPr lang="en-US" sz="2200" dirty="0"/>
                </a:p>
                <a:p>
                  <a:endParaRPr lang="en-US" sz="22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028" y="3307895"/>
                  <a:ext cx="706604" cy="360072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127479" y="2476898"/>
            <a:ext cx="1075936" cy="4431725"/>
            <a:chOff x="127479" y="2476898"/>
            <a:chExt cx="1075936" cy="4431725"/>
          </a:xfrm>
        </p:grpSpPr>
        <p:sp>
          <p:nvSpPr>
            <p:cNvPr id="77" name="TextBox 76"/>
            <p:cNvSpPr txBox="1"/>
            <p:nvPr/>
          </p:nvSpPr>
          <p:spPr>
            <a:xfrm>
              <a:off x="127479" y="2476898"/>
              <a:ext cx="10759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Man</a:t>
              </a:r>
            </a:p>
            <a:p>
              <a:pPr algn="ctr"/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(5391)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51092" y="3307894"/>
                  <a:ext cx="699359" cy="36007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mr-IN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mr-IN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mr-IN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mr-IN" sz="22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mr-IN" sz="22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2200" dirty="0"/>
                </a:p>
                <a:p>
                  <a:endParaRPr lang="en-US" sz="2200" dirty="0"/>
                </a:p>
                <a:p>
                  <a:endParaRPr lang="en-US" sz="2200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092" y="3307894"/>
                  <a:ext cx="699359" cy="36007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3597765" y="2476898"/>
            <a:ext cx="1106393" cy="4431725"/>
            <a:chOff x="3597765" y="2476898"/>
            <a:chExt cx="1106393" cy="4431725"/>
          </a:xfrm>
        </p:grpSpPr>
        <p:sp>
          <p:nvSpPr>
            <p:cNvPr id="82" name="TextBox 81"/>
            <p:cNvSpPr txBox="1"/>
            <p:nvPr/>
          </p:nvSpPr>
          <p:spPr>
            <a:xfrm>
              <a:off x="3597765" y="2476898"/>
              <a:ext cx="11063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Queen</a:t>
              </a:r>
            </a:p>
            <a:p>
              <a:pPr algn="ctr"/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(7157)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812871" y="3307894"/>
                  <a:ext cx="706604" cy="36007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mr-IN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mr-IN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mr-IN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mr-IN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mr-IN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2200" dirty="0"/>
                </a:p>
                <a:p>
                  <a:endParaRPr lang="en-US" sz="2200" dirty="0"/>
                </a:p>
                <a:p>
                  <a:endParaRPr lang="en-US" sz="2200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2871" y="3307894"/>
                  <a:ext cx="706604" cy="36007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871065" y="3320397"/>
                <a:ext cx="706604" cy="3588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mr-IN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2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mr-IN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mr-IN" sz="22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mr-IN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065" y="3320397"/>
                <a:ext cx="706604" cy="35882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6010193" y="3307894"/>
                <a:ext cx="706604" cy="3600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mr-IN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2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mr-IN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mr-IN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mr-IN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193" y="3307894"/>
                <a:ext cx="706604" cy="36007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817236-C5B3-47F3-BB36-C34A296738CF}"/>
                  </a:ext>
                </a:extLst>
              </p14:cNvPr>
              <p14:cNvContentPartPr/>
              <p14:nvPr/>
            </p14:nvContentPartPr>
            <p14:xfrm>
              <a:off x="571680" y="1073160"/>
              <a:ext cx="11379240" cy="5582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817236-C5B3-47F3-BB36-C34A296738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1080" y="1063800"/>
                <a:ext cx="11811240" cy="560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241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3" grpId="0"/>
      <p:bldP spid="85" grpId="0"/>
      <p:bldP spid="22" grpId="0"/>
      <p:bldP spid="86" grpId="0"/>
      <p:bldP spid="97" grpId="0"/>
      <p:bldP spid="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Simple sentiment classification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435830" y="-3929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585702" y="2258646"/>
            <a:ext cx="1661032" cy="3272880"/>
            <a:chOff x="585702" y="2258646"/>
            <a:chExt cx="1661032" cy="3272880"/>
          </a:xfrm>
        </p:grpSpPr>
        <p:sp>
          <p:nvSpPr>
            <p:cNvPr id="12" name="TextBox 11"/>
            <p:cNvSpPr txBox="1"/>
            <p:nvPr/>
          </p:nvSpPr>
          <p:spPr>
            <a:xfrm>
              <a:off x="593557" y="2258646"/>
              <a:ext cx="822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entury Schoolbook" charset="0"/>
                  <a:ea typeface="Century Schoolbook" charset="0"/>
                  <a:cs typeface="Century Schoolbook" charset="0"/>
                </a:rPr>
                <a:t>The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3557" y="3175199"/>
              <a:ext cx="12153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entury Schoolbook" charset="0"/>
                  <a:ea typeface="Century Schoolbook" charset="0"/>
                  <a:cs typeface="Century Schoolbook" charset="0"/>
                </a:rPr>
                <a:t>desert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3557" y="4091752"/>
              <a:ext cx="46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entury Schoolbook" charset="0"/>
                  <a:ea typeface="Century Schoolbook" charset="0"/>
                  <a:cs typeface="Century Schoolbook" charset="0"/>
                </a:rPr>
                <a:t>is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5702" y="5008306"/>
              <a:ext cx="16610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entury Schoolbook" charset="0"/>
                  <a:ea typeface="Century Schoolbook" charset="0"/>
                  <a:cs typeface="Century Schoolbook" charset="0"/>
                </a:rPr>
                <a:t>excellent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23631" y="2289424"/>
                <a:ext cx="9372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8928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631" y="2289424"/>
                <a:ext cx="937243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23631" y="3301238"/>
                <a:ext cx="933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2468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631" y="3301238"/>
                <a:ext cx="933076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23631" y="4131160"/>
                <a:ext cx="9308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4694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631" y="4131160"/>
                <a:ext cx="930832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49744" y="5050840"/>
                <a:ext cx="9394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3180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744" y="5050840"/>
                <a:ext cx="939488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3564686" y="2520256"/>
            <a:ext cx="8175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64686" y="3532070"/>
            <a:ext cx="8175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564686" y="4361992"/>
            <a:ext cx="8175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590799" y="5281672"/>
            <a:ext cx="8175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23349" y="2289424"/>
                <a:ext cx="521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𝐸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349" y="2289424"/>
                <a:ext cx="52142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23349" y="3301238"/>
                <a:ext cx="521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𝐸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349" y="3301238"/>
                <a:ext cx="52142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23349" y="4131160"/>
                <a:ext cx="521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𝐸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349" y="4131160"/>
                <a:ext cx="52142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49462" y="5050840"/>
                <a:ext cx="521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𝐸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462" y="5050840"/>
                <a:ext cx="52142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>
            <a:off x="5531560" y="2520256"/>
            <a:ext cx="8175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31560" y="3532070"/>
            <a:ext cx="8175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531560" y="4361992"/>
            <a:ext cx="8175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557673" y="5281672"/>
            <a:ext cx="8175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690223" y="2289424"/>
                <a:ext cx="521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8928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23" y="2289424"/>
                <a:ext cx="521424" cy="461665"/>
              </a:xfrm>
              <a:prstGeom prst="rect">
                <a:avLst/>
              </a:prstGeom>
              <a:blipFill rotWithShape="0">
                <a:blip r:embed="rId17"/>
                <a:stretch>
                  <a:fillRect r="-56977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690223" y="3301238"/>
                <a:ext cx="521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2468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23" y="3301238"/>
                <a:ext cx="521424" cy="461665"/>
              </a:xfrm>
              <a:prstGeom prst="rect">
                <a:avLst/>
              </a:prstGeom>
              <a:blipFill rotWithShape="0">
                <a:blip r:embed="rId18"/>
                <a:stretch>
                  <a:fillRect r="-5814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690223" y="4131160"/>
                <a:ext cx="521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4694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23" y="4131160"/>
                <a:ext cx="521424" cy="461665"/>
              </a:xfrm>
              <a:prstGeom prst="rect">
                <a:avLst/>
              </a:prstGeom>
              <a:blipFill rotWithShape="0">
                <a:blip r:embed="rId19"/>
                <a:stretch>
                  <a:fillRect r="-56977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16336" y="5050840"/>
                <a:ext cx="521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3180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336" y="5050840"/>
                <a:ext cx="521424" cy="461665"/>
              </a:xfrm>
              <a:prstGeom prst="rect">
                <a:avLst/>
              </a:prstGeom>
              <a:blipFill rotWithShape="0">
                <a:blip r:embed="rId20"/>
                <a:stretch>
                  <a:fillRect r="-58824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68968" y="1075953"/>
            <a:ext cx="10320296" cy="1039124"/>
            <a:chOff x="368968" y="1075953"/>
            <a:chExt cx="10320296" cy="10391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68968" y="1644741"/>
                  <a:ext cx="9332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8928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968" y="1644741"/>
                  <a:ext cx="933269" cy="46166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565816" y="1644740"/>
                  <a:ext cx="9332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2468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5816" y="1644740"/>
                  <a:ext cx="933269" cy="46166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942391" y="1653412"/>
                  <a:ext cx="9332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4694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2391" y="1653412"/>
                  <a:ext cx="933269" cy="461665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517426" y="1644225"/>
                  <a:ext cx="9332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3180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426" y="1644225"/>
                  <a:ext cx="933269" cy="461665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1" name="Group 50"/>
            <p:cNvGrpSpPr/>
            <p:nvPr/>
          </p:nvGrpSpPr>
          <p:grpSpPr>
            <a:xfrm>
              <a:off x="373856" y="1075953"/>
              <a:ext cx="10315408" cy="523220"/>
              <a:chOff x="769575" y="1941454"/>
              <a:chExt cx="10315408" cy="523220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769575" y="1941454"/>
                <a:ext cx="58641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entury Schoolbook" charset="0"/>
                    <a:ea typeface="Century Schoolbook" charset="0"/>
                    <a:cs typeface="Century Schoolbook" charset="0"/>
                  </a:rPr>
                  <a:t>The     dessert       is        excellent </a:t>
                </a: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8779979" y="1971535"/>
                <a:ext cx="2305004" cy="377607"/>
                <a:chOff x="8779979" y="1971535"/>
                <a:chExt cx="2305004" cy="377607"/>
              </a:xfrm>
            </p:grpSpPr>
            <p:sp>
              <p:nvSpPr>
                <p:cNvPr id="54" name="5-Point Star 53"/>
                <p:cNvSpPr/>
                <p:nvPr/>
              </p:nvSpPr>
              <p:spPr>
                <a:xfrm>
                  <a:off x="8779979" y="1976782"/>
                  <a:ext cx="400050" cy="372303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5-Point Star 54"/>
                <p:cNvSpPr/>
                <p:nvPr/>
              </p:nvSpPr>
              <p:spPr>
                <a:xfrm>
                  <a:off x="9256218" y="1971536"/>
                  <a:ext cx="400050" cy="372303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5-Point Star 55"/>
                <p:cNvSpPr/>
                <p:nvPr/>
              </p:nvSpPr>
              <p:spPr>
                <a:xfrm>
                  <a:off x="9732456" y="1971536"/>
                  <a:ext cx="400050" cy="372303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5-Point Star 56"/>
                <p:cNvSpPr/>
                <p:nvPr/>
              </p:nvSpPr>
              <p:spPr>
                <a:xfrm>
                  <a:off x="10208694" y="1976839"/>
                  <a:ext cx="400050" cy="372303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5-Point Star 57"/>
                <p:cNvSpPr/>
                <p:nvPr/>
              </p:nvSpPr>
              <p:spPr>
                <a:xfrm>
                  <a:off x="10684933" y="1971535"/>
                  <a:ext cx="400050" cy="372303"/>
                </a:xfrm>
                <a:prstGeom prst="star5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9" name="TextBox 58"/>
          <p:cNvSpPr txBox="1"/>
          <p:nvPr/>
        </p:nvSpPr>
        <p:spPr>
          <a:xfrm>
            <a:off x="232619" y="5649930"/>
            <a:ext cx="4234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“Completely lacking in good taste, good service, and good ambience.”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92407A3-C6B0-4474-ADC4-4ECA9FD95538}"/>
                  </a:ext>
                </a:extLst>
              </p14:cNvPr>
              <p14:cNvContentPartPr/>
              <p14:nvPr/>
            </p14:nvContentPartPr>
            <p14:xfrm>
              <a:off x="4641840" y="2679840"/>
              <a:ext cx="7029720" cy="391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92407A3-C6B0-4474-ADC4-4ECA9FD9553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32480" y="2670480"/>
                <a:ext cx="7048440" cy="39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AE64216-0292-4AA3-8E7C-31ECC10DCA1F}"/>
                  </a:ext>
                </a:extLst>
              </p14:cNvPr>
              <p14:cNvContentPartPr/>
              <p14:nvPr/>
            </p14:nvContentPartPr>
            <p14:xfrm>
              <a:off x="1009800" y="4756320"/>
              <a:ext cx="8197920" cy="1714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AE64216-0292-4AA3-8E7C-31ECC10DCA1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00440" y="4746960"/>
                <a:ext cx="8216640" cy="173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27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1" grpId="0"/>
      <p:bldP spid="32" grpId="0"/>
      <p:bldP spid="33" grpId="0"/>
      <p:bldP spid="34" grpId="0"/>
      <p:bldP spid="43" grpId="0"/>
      <p:bldP spid="44" grpId="0"/>
      <p:bldP spid="45" grpId="0"/>
      <p:bldP spid="46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RNN for </a:t>
            </a:r>
            <a:r>
              <a:rPr lang="en-US"/>
              <a:t>sentiment classification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9435830" y="-3929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396040" y="4922350"/>
            <a:ext cx="10972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Completely    lacking           in              good         </a:t>
            </a:r>
            <a:r>
              <a:rPr lang="mr-IN" sz="2800" dirty="0">
                <a:latin typeface="Century Schoolbook" charset="0"/>
                <a:ea typeface="Century Schoolbook" charset="0"/>
                <a:cs typeface="Century Schoolbook" charset="0"/>
              </a:rPr>
              <a:t>…</a:t>
            </a:r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.      ambience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52290" y="4550866"/>
            <a:ext cx="8689645" cy="418279"/>
            <a:chOff x="2452290" y="4550866"/>
            <a:chExt cx="8689645" cy="418279"/>
          </a:xfrm>
        </p:grpSpPr>
        <p:cxnSp>
          <p:nvCxnSpPr>
            <p:cNvPr id="28" name="Straight Arrow Connector 27"/>
            <p:cNvCxnSpPr/>
            <p:nvPr/>
          </p:nvCxnSpPr>
          <p:spPr>
            <a:xfrm flipH="1" flipV="1">
              <a:off x="2452290" y="4550866"/>
              <a:ext cx="404" cy="4182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4313431" y="4550866"/>
              <a:ext cx="404" cy="4182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6174572" y="4550866"/>
              <a:ext cx="404" cy="4182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8105427" y="4550866"/>
              <a:ext cx="404" cy="4182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11141531" y="4550866"/>
              <a:ext cx="404" cy="4182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418735" y="2931965"/>
            <a:ext cx="8689645" cy="418279"/>
            <a:chOff x="2418735" y="2931965"/>
            <a:chExt cx="8689645" cy="418279"/>
          </a:xfrm>
        </p:grpSpPr>
        <p:cxnSp>
          <p:nvCxnSpPr>
            <p:cNvPr id="34" name="Straight Arrow Connector 33"/>
            <p:cNvCxnSpPr/>
            <p:nvPr/>
          </p:nvCxnSpPr>
          <p:spPr>
            <a:xfrm flipH="1" flipV="1">
              <a:off x="2418735" y="2931965"/>
              <a:ext cx="404" cy="4182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4279876" y="2931965"/>
              <a:ext cx="404" cy="4182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6141017" y="2931965"/>
              <a:ext cx="404" cy="4182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 flipV="1">
              <a:off x="8071872" y="2931965"/>
              <a:ext cx="404" cy="4182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 flipV="1">
              <a:off x="11107976" y="2931965"/>
              <a:ext cx="404" cy="4182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418735" y="3777157"/>
            <a:ext cx="8689645" cy="418279"/>
            <a:chOff x="2418735" y="3777157"/>
            <a:chExt cx="8689645" cy="418279"/>
          </a:xfrm>
        </p:grpSpPr>
        <p:cxnSp>
          <p:nvCxnSpPr>
            <p:cNvPr id="51" name="Straight Arrow Connector 50"/>
            <p:cNvCxnSpPr/>
            <p:nvPr/>
          </p:nvCxnSpPr>
          <p:spPr>
            <a:xfrm flipH="1" flipV="1">
              <a:off x="2418735" y="3777157"/>
              <a:ext cx="404" cy="4182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4279876" y="3777157"/>
              <a:ext cx="404" cy="4182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6141017" y="3777157"/>
              <a:ext cx="404" cy="4182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8071872" y="3777157"/>
              <a:ext cx="404" cy="4182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 flipV="1">
              <a:off x="11107976" y="3777157"/>
              <a:ext cx="404" cy="4182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196018" y="4138736"/>
            <a:ext cx="9223942" cy="470006"/>
            <a:chOff x="2196018" y="4138736"/>
            <a:chExt cx="9223942" cy="4700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196018" y="4147077"/>
                  <a:ext cx="5214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𝐸</m:t>
                        </m:r>
                      </m:oMath>
                    </m:oMathPara>
                  </a14:m>
                  <a:endParaRPr lang="en-US" sz="2400" b="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6018" y="4147077"/>
                  <a:ext cx="521424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4061079" y="4147077"/>
                  <a:ext cx="5214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𝐸</m:t>
                        </m:r>
                      </m:oMath>
                    </m:oMathPara>
                  </a14:m>
                  <a:endParaRPr lang="en-US" sz="2400" b="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1079" y="4147077"/>
                  <a:ext cx="521424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5922220" y="4143356"/>
                  <a:ext cx="5214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𝐸</m:t>
                        </m:r>
                      </m:oMath>
                    </m:oMathPara>
                  </a14:m>
                  <a:endParaRPr lang="en-US" sz="2400" b="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2220" y="4143356"/>
                  <a:ext cx="521424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874211" y="4143355"/>
                  <a:ext cx="5214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𝐸</m:t>
                        </m:r>
                      </m:oMath>
                    </m:oMathPara>
                  </a14:m>
                  <a:endParaRPr lang="en-US" sz="2400" b="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211" y="4143355"/>
                  <a:ext cx="521424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10898536" y="4138736"/>
                  <a:ext cx="5214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𝐸</m:t>
                        </m:r>
                      </m:oMath>
                    </m:oMathPara>
                  </a14:m>
                  <a:endParaRPr lang="en-US" sz="2400" b="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8536" y="4138736"/>
                  <a:ext cx="521424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2166522" y="3287413"/>
            <a:ext cx="9223942" cy="470006"/>
            <a:chOff x="2166522" y="3287413"/>
            <a:chExt cx="9223942" cy="4700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2166522" y="3295754"/>
                  <a:ext cx="5214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1852</m:t>
                            </m:r>
                          </m:sub>
                        </m:sSub>
                      </m:oMath>
                    </m:oMathPara>
                  </a14:m>
                  <a:endParaRPr lang="en-US" sz="2400" b="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6522" y="3295754"/>
                  <a:ext cx="521424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56977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4031583" y="3295754"/>
                  <a:ext cx="5214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4966</m:t>
                            </m:r>
                          </m:sub>
                        </m:sSub>
                      </m:oMath>
                    </m:oMathPara>
                  </a14:m>
                  <a:endParaRPr lang="en-US" sz="2400" b="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1583" y="3295754"/>
                  <a:ext cx="521424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56977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5892724" y="3292033"/>
                  <a:ext cx="5214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4427</m:t>
                            </m:r>
                          </m:sub>
                        </m:sSub>
                      </m:oMath>
                    </m:oMathPara>
                  </a14:m>
                  <a:endParaRPr lang="en-US" sz="2400" b="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2724" y="3292033"/>
                  <a:ext cx="521424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58824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844715" y="3292032"/>
                  <a:ext cx="5214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3882</m:t>
                            </m:r>
                          </m:sub>
                        </m:sSub>
                      </m:oMath>
                    </m:oMathPara>
                  </a14:m>
                  <a:endParaRPr lang="en-US" sz="2400" b="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4715" y="3292032"/>
                  <a:ext cx="521424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58824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10869040" y="3287413"/>
                  <a:ext cx="5214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330</m:t>
                            </m:r>
                          </m:sub>
                        </m:sSub>
                      </m:oMath>
                    </m:oMathPara>
                  </a14:m>
                  <a:endParaRPr lang="en-US" sz="2400" b="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69040" y="3287413"/>
                  <a:ext cx="521424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32558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10568115" y="211970"/>
            <a:ext cx="1055460" cy="1908891"/>
            <a:chOff x="10568115" y="211970"/>
            <a:chExt cx="1055460" cy="1908891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11083813" y="1651401"/>
              <a:ext cx="0" cy="46946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0847338" y="211970"/>
                  <a:ext cx="4729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7338" y="211970"/>
                  <a:ext cx="472950" cy="52322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/>
            <p:cNvSpPr txBox="1"/>
            <p:nvPr/>
          </p:nvSpPr>
          <p:spPr>
            <a:xfrm>
              <a:off x="10592524" y="1174684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entury Schoolbook" charset="0"/>
                  <a:ea typeface="Century Schoolbook" charset="0"/>
                  <a:cs typeface="Century Schoolbook" charset="0"/>
                </a:rPr>
                <a:t>softmax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0568115" y="1167229"/>
              <a:ext cx="1036318" cy="37203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V="1">
              <a:off x="11083813" y="786669"/>
              <a:ext cx="0" cy="3215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21180" y="2165105"/>
            <a:ext cx="11535386" cy="671954"/>
            <a:chOff x="121180" y="2165105"/>
            <a:chExt cx="11535386" cy="671954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8721634" y="2501081"/>
              <a:ext cx="56794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421185" y="2285637"/>
                  <a:ext cx="38953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1185" y="2285637"/>
                  <a:ext cx="389530" cy="43088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/>
            <p:cNvGrpSpPr/>
            <p:nvPr/>
          </p:nvGrpSpPr>
          <p:grpSpPr>
            <a:xfrm>
              <a:off x="121180" y="2165105"/>
              <a:ext cx="11535386" cy="671954"/>
              <a:chOff x="121180" y="2165105"/>
              <a:chExt cx="11535386" cy="67195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21180" y="2165105"/>
                <a:ext cx="11483254" cy="671954"/>
                <a:chOff x="121180" y="2165105"/>
                <a:chExt cx="11483254" cy="671954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1289113" y="2165105"/>
                  <a:ext cx="10315321" cy="671954"/>
                  <a:chOff x="443261" y="2324675"/>
                  <a:chExt cx="10315321" cy="672022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1108352" y="2324675"/>
                    <a:ext cx="9650230" cy="672022"/>
                    <a:chOff x="1756406" y="3539344"/>
                    <a:chExt cx="7287097" cy="672022"/>
                  </a:xfrm>
                </p:grpSpPr>
                <p:cxnSp>
                  <p:nvCxnSpPr>
                    <p:cNvPr id="11" name="Straight Arrow Connector 10"/>
                    <p:cNvCxnSpPr/>
                    <p:nvPr/>
                  </p:nvCxnSpPr>
                  <p:spPr>
                    <a:xfrm>
                      <a:off x="2660160" y="3875355"/>
                      <a:ext cx="428870" cy="0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" name="Straight Arrow Connector 11"/>
                    <p:cNvCxnSpPr/>
                    <p:nvPr/>
                  </p:nvCxnSpPr>
                  <p:spPr>
                    <a:xfrm>
                      <a:off x="3996612" y="3875355"/>
                      <a:ext cx="428870" cy="0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/>
                    <p:cNvCxnSpPr/>
                    <p:nvPr/>
                  </p:nvCxnSpPr>
                  <p:spPr>
                    <a:xfrm>
                      <a:off x="5452514" y="3875355"/>
                      <a:ext cx="428870" cy="0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1756406" y="3539345"/>
                      <a:ext cx="782545" cy="672021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3121603" y="3539344"/>
                      <a:ext cx="782546" cy="67202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4530816" y="3539344"/>
                      <a:ext cx="782546" cy="67202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3" name="Straight Arrow Connector 22"/>
                    <p:cNvCxnSpPr/>
                    <p:nvPr/>
                  </p:nvCxnSpPr>
                  <p:spPr>
                    <a:xfrm>
                      <a:off x="7776934" y="3875355"/>
                      <a:ext cx="428870" cy="0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8260957" y="3539344"/>
                      <a:ext cx="782546" cy="67202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5984716" y="3539344"/>
                      <a:ext cx="782546" cy="67202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36" name="Straight Arrow Connector 35"/>
                  <p:cNvCxnSpPr/>
                  <p:nvPr/>
                </p:nvCxnSpPr>
                <p:spPr>
                  <a:xfrm>
                    <a:off x="443261" y="2660686"/>
                    <a:ext cx="567948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121180" y="2260891"/>
                      <a:ext cx="964816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charset="0"/>
                                  </a:rPr>
                                  <m:t>&lt;0&gt;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37" name="TextBox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1180" y="2260891"/>
                      <a:ext cx="964816" cy="492443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2017576" y="2260891"/>
                    <a:ext cx="964816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&lt;1&gt;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7576" y="2260891"/>
                    <a:ext cx="964816" cy="492443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3867497" y="2249851"/>
                    <a:ext cx="964816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&lt;2&gt;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7497" y="2249851"/>
                    <a:ext cx="964816" cy="492443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5687506" y="2254858"/>
                    <a:ext cx="964816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&lt;3&gt;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87506" y="2254858"/>
                    <a:ext cx="964816" cy="492443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7595261" y="2244693"/>
                    <a:ext cx="964816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&lt;4&gt;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5261" y="2244693"/>
                    <a:ext cx="964816" cy="492443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10518626" y="2240763"/>
                    <a:ext cx="1137940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&lt;10&gt;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18626" y="2240763"/>
                    <a:ext cx="1137940" cy="492443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1E94E0-8A0C-4205-8679-BD8CB48994B3}"/>
                  </a:ext>
                </a:extLst>
              </p14:cNvPr>
              <p14:cNvContentPartPr/>
              <p14:nvPr/>
            </p14:nvContentPartPr>
            <p14:xfrm>
              <a:off x="3835440" y="5346720"/>
              <a:ext cx="2438640" cy="412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1E94E0-8A0C-4205-8679-BD8CB48994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11600" y="238320"/>
                <a:ext cx="7658280" cy="601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452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 err="1"/>
              <a:t>Featurized</a:t>
            </a:r>
            <a:r>
              <a:rPr lang="en-US" dirty="0"/>
              <a:t> representation: word embedding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435830" y="-3929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21671" y="1224921"/>
            <a:ext cx="10802319" cy="4689149"/>
            <a:chOff x="621671" y="1224921"/>
            <a:chExt cx="10802319" cy="4689149"/>
          </a:xfrm>
        </p:grpSpPr>
        <p:grpSp>
          <p:nvGrpSpPr>
            <p:cNvPr id="10" name="Group 9"/>
            <p:cNvGrpSpPr/>
            <p:nvPr/>
          </p:nvGrpSpPr>
          <p:grpSpPr>
            <a:xfrm>
              <a:off x="621671" y="1362676"/>
              <a:ext cx="10802319" cy="4551394"/>
              <a:chOff x="650929" y="1508443"/>
              <a:chExt cx="10802319" cy="4551394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650929" y="2231756"/>
                <a:ext cx="10802319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1828800" y="1508443"/>
                <a:ext cx="0" cy="455139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8690124" y="1224921"/>
              <a:ext cx="10102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Apple</a:t>
              </a:r>
            </a:p>
            <a:p>
              <a:pPr algn="ctr"/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(456)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186151" y="1224921"/>
              <a:ext cx="12378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Orange</a:t>
              </a:r>
            </a:p>
            <a:p>
              <a:pPr algn="ctr"/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(6257)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36171" y="1224921"/>
              <a:ext cx="10759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King</a:t>
              </a:r>
            </a:p>
            <a:p>
              <a:pPr algn="ctr"/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(4914)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77254" y="1224921"/>
              <a:ext cx="127310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Woman</a:t>
              </a:r>
            </a:p>
            <a:p>
              <a:pPr algn="ctr"/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(9853)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15506" y="1224921"/>
              <a:ext cx="10759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Man</a:t>
              </a:r>
            </a:p>
            <a:p>
              <a:pPr algn="ctr"/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(5391)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97919" y="1224921"/>
              <a:ext cx="11063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Queen</a:t>
              </a:r>
            </a:p>
            <a:p>
              <a:pPr algn="ctr"/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(7157)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412691" y="5640311"/>
            <a:ext cx="466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I want a glass of orange ______.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12690" y="6150520"/>
            <a:ext cx="438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I want a glass of apple______.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16B0B5-8456-4388-B7A2-5C47E88C1429}"/>
              </a:ext>
            </a:extLst>
          </p:cNvPr>
          <p:cNvGrpSpPr/>
          <p:nvPr/>
        </p:nvGrpSpPr>
        <p:grpSpPr>
          <a:xfrm>
            <a:off x="5675608" y="2303941"/>
            <a:ext cx="5746577" cy="523220"/>
            <a:chOff x="5675608" y="2303941"/>
            <a:chExt cx="5746577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5675608" y="2303941"/>
              <a:ext cx="9348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-0.95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231568" y="2303941"/>
                  <a:ext cx="9364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0.97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1568" y="2303941"/>
                  <a:ext cx="936475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8983272" y="2303941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0.00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597920" y="2303941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0.01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2F82CA-A235-43EE-9BBB-ABAA8FBF70C3}"/>
              </a:ext>
            </a:extLst>
          </p:cNvPr>
          <p:cNvGrpSpPr/>
          <p:nvPr/>
        </p:nvGrpSpPr>
        <p:grpSpPr>
          <a:xfrm>
            <a:off x="5675608" y="3169007"/>
            <a:ext cx="5746577" cy="523220"/>
            <a:chOff x="5675608" y="3169007"/>
            <a:chExt cx="5746577" cy="523220"/>
          </a:xfrm>
        </p:grpSpPr>
        <p:sp>
          <p:nvSpPr>
            <p:cNvPr id="17" name="TextBox 16"/>
            <p:cNvSpPr txBox="1"/>
            <p:nvPr/>
          </p:nvSpPr>
          <p:spPr>
            <a:xfrm>
              <a:off x="5675608" y="3169007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0.93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231568" y="3169007"/>
                  <a:ext cx="9364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.95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1568" y="3169007"/>
                  <a:ext cx="936475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8983272" y="3169007"/>
              <a:ext cx="9348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-0.01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597920" y="3169007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0.00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C3B009-8402-4007-A9B5-A2CFC7729ACD}"/>
              </a:ext>
            </a:extLst>
          </p:cNvPr>
          <p:cNvGrpSpPr/>
          <p:nvPr/>
        </p:nvGrpSpPr>
        <p:grpSpPr>
          <a:xfrm>
            <a:off x="5675608" y="4034074"/>
            <a:ext cx="5857183" cy="523220"/>
            <a:chOff x="5675608" y="4034074"/>
            <a:chExt cx="5857183" cy="523220"/>
          </a:xfrm>
        </p:grpSpPr>
        <p:sp>
          <p:nvSpPr>
            <p:cNvPr id="18" name="TextBox 17"/>
            <p:cNvSpPr txBox="1"/>
            <p:nvPr/>
          </p:nvSpPr>
          <p:spPr>
            <a:xfrm>
              <a:off x="5675608" y="4034074"/>
              <a:ext cx="641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0.7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31568" y="4034074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0.69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983272" y="4034074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0.03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597920" y="4034074"/>
              <a:ext cx="9348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-0.02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6357AF-FFB3-4F4F-9504-F259AB86F1AA}"/>
              </a:ext>
            </a:extLst>
          </p:cNvPr>
          <p:cNvGrpSpPr/>
          <p:nvPr/>
        </p:nvGrpSpPr>
        <p:grpSpPr>
          <a:xfrm>
            <a:off x="5675608" y="4826643"/>
            <a:ext cx="5746577" cy="523220"/>
            <a:chOff x="5675608" y="4826643"/>
            <a:chExt cx="5746577" cy="523220"/>
          </a:xfrm>
        </p:grpSpPr>
        <p:sp>
          <p:nvSpPr>
            <p:cNvPr id="19" name="TextBox 18"/>
            <p:cNvSpPr txBox="1"/>
            <p:nvPr/>
          </p:nvSpPr>
          <p:spPr>
            <a:xfrm>
              <a:off x="5675608" y="4826643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0.02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31568" y="4826643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0.01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983272" y="4826643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0.95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597920" y="4826643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0.97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09BD516-7EE5-432E-A5EB-39BD0B7DCE25}"/>
                  </a:ext>
                </a:extLst>
              </p14:cNvPr>
              <p14:cNvContentPartPr/>
              <p14:nvPr/>
            </p14:nvContentPartPr>
            <p14:xfrm>
              <a:off x="0" y="2178000"/>
              <a:ext cx="11589120" cy="467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09BD516-7EE5-432E-A5EB-39BD0B7DCE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360" y="892440"/>
                <a:ext cx="11874600" cy="59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335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Visualizing word embeddings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435830" y="-3929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280897" y="2210150"/>
            <a:ext cx="1183874" cy="816379"/>
            <a:chOff x="3668527" y="1614259"/>
            <a:chExt cx="1183874" cy="816379"/>
          </a:xfrm>
        </p:grpSpPr>
        <p:grpSp>
          <p:nvGrpSpPr>
            <p:cNvPr id="11" name="Group 10"/>
            <p:cNvGrpSpPr/>
            <p:nvPr/>
          </p:nvGrpSpPr>
          <p:grpSpPr>
            <a:xfrm>
              <a:off x="4252954" y="2061306"/>
              <a:ext cx="599447" cy="369332"/>
              <a:chOff x="4568349" y="2435453"/>
              <a:chExt cx="599447" cy="36933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030636" y="266762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568349" y="2435453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fish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974551" y="1614259"/>
              <a:ext cx="646707" cy="369332"/>
              <a:chOff x="4181489" y="1508443"/>
              <a:chExt cx="646707" cy="369332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691036" y="170162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181489" y="1508443"/>
                <a:ext cx="5565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dog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668527" y="1893098"/>
              <a:ext cx="560797" cy="369332"/>
              <a:chOff x="3715399" y="2201111"/>
              <a:chExt cx="560797" cy="36933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4139036" y="241682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715399" y="2201111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cat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6257230" y="3513539"/>
            <a:ext cx="1361134" cy="1074786"/>
            <a:chOff x="3742836" y="3430549"/>
            <a:chExt cx="1361134" cy="1074786"/>
          </a:xfrm>
        </p:grpSpPr>
        <p:grpSp>
          <p:nvGrpSpPr>
            <p:cNvPr id="27" name="Group 26"/>
            <p:cNvGrpSpPr/>
            <p:nvPr/>
          </p:nvGrpSpPr>
          <p:grpSpPr>
            <a:xfrm>
              <a:off x="4337413" y="3430549"/>
              <a:ext cx="766557" cy="468341"/>
              <a:chOff x="4486252" y="2336444"/>
              <a:chExt cx="766557" cy="468341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030636" y="266762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86252" y="2336444"/>
                <a:ext cx="7665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apple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742836" y="3582621"/>
              <a:ext cx="787395" cy="429554"/>
              <a:chOff x="4130412" y="1409231"/>
              <a:chExt cx="787395" cy="429554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691036" y="170162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30412" y="1409231"/>
                <a:ext cx="787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Century Schoolbook" charset="0"/>
                    <a:ea typeface="Century Schoolbook" charset="0"/>
                    <a:cs typeface="Century Schoolbook" charset="0"/>
                  </a:rPr>
                  <a:t>grape</a:t>
                </a:r>
                <a:endParaRPr lang="en-US" dirty="0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875465" y="4067423"/>
              <a:ext cx="910827" cy="437912"/>
              <a:chOff x="3501452" y="2116073"/>
              <a:chExt cx="910827" cy="437912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139036" y="241682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501452" y="2116073"/>
                <a:ext cx="910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orange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634907" y="3854700"/>
            <a:ext cx="1213721" cy="998054"/>
            <a:chOff x="1188597" y="4148049"/>
            <a:chExt cx="1213721" cy="998054"/>
          </a:xfrm>
        </p:grpSpPr>
        <p:grpSp>
          <p:nvGrpSpPr>
            <p:cNvPr id="40" name="Group 39"/>
            <p:cNvGrpSpPr/>
            <p:nvPr/>
          </p:nvGrpSpPr>
          <p:grpSpPr>
            <a:xfrm>
              <a:off x="1781635" y="4515283"/>
              <a:ext cx="556563" cy="385815"/>
              <a:chOff x="4617800" y="2418970"/>
              <a:chExt cx="556563" cy="385815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5030636" y="266762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617800" y="2418970"/>
                <a:ext cx="5565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one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188597" y="4239489"/>
              <a:ext cx="754934" cy="429554"/>
              <a:chOff x="4073262" y="1409231"/>
              <a:chExt cx="754934" cy="429554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691036" y="170162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073262" y="1409231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three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596977" y="4742481"/>
              <a:ext cx="569387" cy="403622"/>
              <a:chOff x="3720248" y="2150363"/>
              <a:chExt cx="569387" cy="403622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4139036" y="241682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720248" y="2150363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two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781635" y="4148049"/>
              <a:ext cx="620683" cy="475738"/>
              <a:chOff x="3703770" y="2078247"/>
              <a:chExt cx="620683" cy="475738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4139036" y="241682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703770" y="2078247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Century Schoolbook" charset="0"/>
                    <a:ea typeface="Century Schoolbook" charset="0"/>
                    <a:cs typeface="Century Schoolbook" charset="0"/>
                  </a:rPr>
                  <a:t>four</a:t>
                </a:r>
                <a:endParaRPr lang="en-US" dirty="0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166761" y="1615858"/>
            <a:ext cx="1729075" cy="1451899"/>
            <a:chOff x="339884" y="2012897"/>
            <a:chExt cx="1729075" cy="1451899"/>
          </a:xfrm>
        </p:grpSpPr>
        <p:grpSp>
          <p:nvGrpSpPr>
            <p:cNvPr id="66" name="Group 65"/>
            <p:cNvGrpSpPr/>
            <p:nvPr/>
          </p:nvGrpSpPr>
          <p:grpSpPr>
            <a:xfrm>
              <a:off x="339884" y="2769598"/>
              <a:ext cx="711750" cy="372975"/>
              <a:chOff x="4284582" y="2717563"/>
              <a:chExt cx="711750" cy="372975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4859172" y="295337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284582" y="2717563"/>
                <a:ext cx="657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king</a:t>
                </a: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974305" y="2012897"/>
              <a:ext cx="677480" cy="395209"/>
              <a:chOff x="4150716" y="1443576"/>
              <a:chExt cx="677480" cy="395209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4691036" y="170162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150716" y="1443576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man</a:t>
                </a: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667184" y="3095464"/>
              <a:ext cx="877155" cy="369332"/>
              <a:chOff x="3227577" y="2474678"/>
              <a:chExt cx="877155" cy="369332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967572" y="270257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227577" y="2474678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queen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1106646" y="2378273"/>
              <a:ext cx="962313" cy="379064"/>
              <a:chOff x="3865883" y="1459721"/>
              <a:chExt cx="962313" cy="379064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4691036" y="170162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865883" y="1459721"/>
                <a:ext cx="954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Century Schoolbook" charset="0"/>
                    <a:ea typeface="Century Schoolbook" charset="0"/>
                    <a:cs typeface="Century Schoolbook" charset="0"/>
                  </a:rPr>
                  <a:t>woman</a:t>
                </a:r>
                <a:endParaRPr lang="en-US" dirty="0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3458437" y="1462066"/>
            <a:ext cx="4871034" cy="370702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25264" y="6581001"/>
            <a:ext cx="5639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Schoolbook" charset="0"/>
                <a:ea typeface="Century Schoolbook" charset="0"/>
                <a:cs typeface="Century Schoolbook" charset="0"/>
              </a:rPr>
              <a:t>[van der </a:t>
            </a:r>
            <a:r>
              <a:rPr lang="en-US" sz="1400" dirty="0" err="1">
                <a:latin typeface="Century Schoolbook" charset="0"/>
                <a:ea typeface="Century Schoolbook" charset="0"/>
                <a:cs typeface="Century Schoolbook" charset="0"/>
              </a:rPr>
              <a:t>Maaten</a:t>
            </a:r>
            <a:r>
              <a:rPr lang="en-US" sz="1400" dirty="0">
                <a:latin typeface="Century Schoolbook" charset="0"/>
                <a:ea typeface="Century Schoolbook" charset="0"/>
                <a:cs typeface="Century Schoolbook" charset="0"/>
              </a:rPr>
              <a:t> and Hinton., 2008. Visualizing data using t-SNE]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3AFB301-01CE-4CA6-A9F4-22F43095F55F}"/>
                  </a:ext>
                </a:extLst>
              </p14:cNvPr>
              <p14:cNvContentPartPr/>
              <p14:nvPr/>
            </p14:nvContentPartPr>
            <p14:xfrm>
              <a:off x="3759120" y="825480"/>
              <a:ext cx="7728480" cy="4940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3AFB301-01CE-4CA6-A9F4-22F43095F5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9760" y="816120"/>
                <a:ext cx="7747200" cy="495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364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4477" y="2462085"/>
            <a:ext cx="86304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Using word embeddings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2530" y="1187097"/>
            <a:ext cx="2980706" cy="3088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7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Named entity recognition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435830" y="-3929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96203" y="3817418"/>
            <a:ext cx="10849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Sally       Johnson           is                an           orange         farmer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09375" y="1571618"/>
            <a:ext cx="10457538" cy="2220710"/>
            <a:chOff x="1683051" y="2538314"/>
            <a:chExt cx="7896710" cy="2220710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2119140" y="3027219"/>
              <a:ext cx="0" cy="46950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3531514" y="3027219"/>
              <a:ext cx="0" cy="46950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683051" y="2553009"/>
                  <a:ext cx="87217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3051" y="2553009"/>
                  <a:ext cx="872177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095916" y="2538314"/>
                  <a:ext cx="8463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5916" y="2538314"/>
                  <a:ext cx="846357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/>
            <p:cNvCxnSpPr/>
            <p:nvPr/>
          </p:nvCxnSpPr>
          <p:spPr>
            <a:xfrm>
              <a:off x="2660160" y="3875355"/>
              <a:ext cx="42887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996612" y="3875355"/>
              <a:ext cx="42887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4943888" y="3027219"/>
              <a:ext cx="0" cy="46950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548388" y="2551731"/>
                  <a:ext cx="7474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8388" y="2551731"/>
                  <a:ext cx="747401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/>
            <p:nvPr/>
          </p:nvCxnSpPr>
          <p:spPr>
            <a:xfrm>
              <a:off x="5452514" y="3875355"/>
              <a:ext cx="42887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1756406" y="3539345"/>
              <a:ext cx="782545" cy="6720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121603" y="3539344"/>
              <a:ext cx="782546" cy="67202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530816" y="3539344"/>
              <a:ext cx="782546" cy="67202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V="1">
              <a:off x="6356262" y="3027219"/>
              <a:ext cx="0" cy="46950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7768636" y="3027219"/>
              <a:ext cx="0" cy="46950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5978849" y="2538314"/>
                  <a:ext cx="7474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8849" y="2538314"/>
                  <a:ext cx="747401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7409310" y="2548841"/>
                  <a:ext cx="747401" cy="465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9310" y="2548841"/>
                  <a:ext cx="747401" cy="46583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/>
            <p:cNvCxnSpPr/>
            <p:nvPr/>
          </p:nvCxnSpPr>
          <p:spPr>
            <a:xfrm>
              <a:off x="6840682" y="3875355"/>
              <a:ext cx="42887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8244868" y="3875355"/>
              <a:ext cx="42887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9181010" y="3027219"/>
              <a:ext cx="0" cy="46950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8832360" y="2551151"/>
                  <a:ext cx="7474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2360" y="2551151"/>
                  <a:ext cx="747401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/>
            <p:cNvSpPr/>
            <p:nvPr/>
          </p:nvSpPr>
          <p:spPr>
            <a:xfrm>
              <a:off x="7324703" y="3539344"/>
              <a:ext cx="782546" cy="67202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731396" y="3539344"/>
              <a:ext cx="782546" cy="67202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984716" y="3539344"/>
              <a:ext cx="782546" cy="67202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V="1">
              <a:off x="2144191" y="4289516"/>
              <a:ext cx="0" cy="46950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3556565" y="4289516"/>
              <a:ext cx="0" cy="46950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4968939" y="4289516"/>
              <a:ext cx="0" cy="46950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6381313" y="4289516"/>
              <a:ext cx="0" cy="46950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7793687" y="4289516"/>
              <a:ext cx="0" cy="46950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9206061" y="4289516"/>
              <a:ext cx="0" cy="46950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>
            <a:off x="996203" y="4767195"/>
            <a:ext cx="10780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Robert        Lin               is                an            apple         farmer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D3087E-C00C-481B-A1CE-139A36013085}"/>
                  </a:ext>
                </a:extLst>
              </p14:cNvPr>
              <p14:cNvContentPartPr/>
              <p14:nvPr/>
            </p14:nvContentPartPr>
            <p14:xfrm>
              <a:off x="1682640" y="3441600"/>
              <a:ext cx="10192320" cy="3035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D3087E-C00C-481B-A1CE-139A3601308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3040" y="1501920"/>
                <a:ext cx="11074320" cy="509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699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Transfer learning and word embeddings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435830" y="-3929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354" y="1508443"/>
            <a:ext cx="11378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Learn word embeddings from large text corpus. (1-100B words)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354" y="2422929"/>
            <a:ext cx="836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     (Or download pre-trained embedding online.)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1354" y="3337415"/>
            <a:ext cx="104022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2.  Transfer embedding to new task with smaller training set. </a:t>
            </a:r>
          </a:p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    (say, 100k words)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396" y="4682789"/>
            <a:ext cx="111476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3.  Optional: Continue to finetune the word embeddings with new</a:t>
            </a:r>
          </a:p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     data.</a:t>
            </a:r>
          </a:p>
          <a:p>
            <a:endParaRPr lang="en-US" sz="2800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9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Relation to face encoding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435830" y="-3929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42444" y="1508443"/>
            <a:ext cx="11373552" cy="3903049"/>
            <a:chOff x="635000" y="988102"/>
            <a:chExt cx="11373552" cy="356980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2"/>
            <a:srcRect l="21000" r="9500" b="30387"/>
            <a:stretch/>
          </p:blipFill>
          <p:spPr>
            <a:xfrm>
              <a:off x="635000" y="1069206"/>
              <a:ext cx="1143692" cy="937250"/>
            </a:xfrm>
            <a:prstGeom prst="rect">
              <a:avLst/>
            </a:prstGeom>
          </p:spPr>
        </p:pic>
        <p:cxnSp>
          <p:nvCxnSpPr>
            <p:cNvPr id="60" name="Straight Arrow Connector 59"/>
            <p:cNvCxnSpPr/>
            <p:nvPr/>
          </p:nvCxnSpPr>
          <p:spPr>
            <a:xfrm>
              <a:off x="1998384" y="1549256"/>
              <a:ext cx="4652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ube 60"/>
            <p:cNvSpPr/>
            <p:nvPr/>
          </p:nvSpPr>
          <p:spPr>
            <a:xfrm>
              <a:off x="2683306" y="1078712"/>
              <a:ext cx="1137231" cy="1005479"/>
            </a:xfrm>
            <a:prstGeom prst="cube">
              <a:avLst>
                <a:gd name="adj" fmla="val 306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4156538" y="1549256"/>
              <a:ext cx="4652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ube 62"/>
            <p:cNvSpPr/>
            <p:nvPr/>
          </p:nvSpPr>
          <p:spPr>
            <a:xfrm>
              <a:off x="4828537" y="1078712"/>
              <a:ext cx="1137231" cy="1005479"/>
            </a:xfrm>
            <a:prstGeom prst="cube">
              <a:avLst>
                <a:gd name="adj" fmla="val 37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6280276" y="1549256"/>
              <a:ext cx="4652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ube 64"/>
            <p:cNvSpPr/>
            <p:nvPr/>
          </p:nvSpPr>
          <p:spPr>
            <a:xfrm>
              <a:off x="7060015" y="1214439"/>
              <a:ext cx="788307" cy="669638"/>
            </a:xfrm>
            <a:prstGeom prst="cube">
              <a:avLst>
                <a:gd name="adj" fmla="val 460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8089507" y="1549256"/>
              <a:ext cx="4652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8935968" y="988102"/>
              <a:ext cx="348923" cy="11223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8970860" y="1009934"/>
              <a:ext cx="279138" cy="246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8970860" y="1319491"/>
              <a:ext cx="279138" cy="246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8970860" y="1841573"/>
              <a:ext cx="279138" cy="246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9046814" y="1548376"/>
                  <a:ext cx="127230" cy="2492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6814" y="1548376"/>
                  <a:ext cx="127230" cy="2492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8095" r="-42857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Arrow Connector 79"/>
            <p:cNvCxnSpPr/>
            <p:nvPr/>
          </p:nvCxnSpPr>
          <p:spPr>
            <a:xfrm>
              <a:off x="9536058" y="1664834"/>
              <a:ext cx="700998" cy="6557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768259" y="2030306"/>
                  <a:ext cx="810029" cy="494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259" y="2030306"/>
                  <a:ext cx="810029" cy="4949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Straight Arrow Connector 96"/>
            <p:cNvCxnSpPr/>
            <p:nvPr/>
          </p:nvCxnSpPr>
          <p:spPr>
            <a:xfrm>
              <a:off x="1998384" y="3536734"/>
              <a:ext cx="4652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Cube 97"/>
            <p:cNvSpPr/>
            <p:nvPr/>
          </p:nvSpPr>
          <p:spPr>
            <a:xfrm>
              <a:off x="2683306" y="3066197"/>
              <a:ext cx="1137231" cy="1005480"/>
            </a:xfrm>
            <a:prstGeom prst="cube">
              <a:avLst>
                <a:gd name="adj" fmla="val 306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4156538" y="3536734"/>
              <a:ext cx="4652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Cube 99"/>
            <p:cNvSpPr/>
            <p:nvPr/>
          </p:nvSpPr>
          <p:spPr>
            <a:xfrm>
              <a:off x="4828537" y="3066197"/>
              <a:ext cx="1137231" cy="1005480"/>
            </a:xfrm>
            <a:prstGeom prst="cube">
              <a:avLst>
                <a:gd name="adj" fmla="val 37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6280276" y="3536734"/>
              <a:ext cx="4652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Cube 101"/>
            <p:cNvSpPr/>
            <p:nvPr/>
          </p:nvSpPr>
          <p:spPr>
            <a:xfrm>
              <a:off x="7060015" y="3201921"/>
              <a:ext cx="788307" cy="669637"/>
            </a:xfrm>
            <a:prstGeom prst="cube">
              <a:avLst>
                <a:gd name="adj" fmla="val 460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8089507" y="3536734"/>
              <a:ext cx="4652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/>
            <p:nvPr/>
          </p:nvGrpSpPr>
          <p:grpSpPr>
            <a:xfrm>
              <a:off x="8935968" y="2975566"/>
              <a:ext cx="348923" cy="1122310"/>
              <a:chOff x="9004300" y="1249122"/>
              <a:chExt cx="342900" cy="1247457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9004300" y="1249122"/>
                <a:ext cx="342900" cy="12474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9038590" y="1273395"/>
                <a:ext cx="274320" cy="2743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9038590" y="1617488"/>
                <a:ext cx="274320" cy="2743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9038590" y="2197769"/>
                <a:ext cx="274320" cy="2743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9113233" y="1871872"/>
                    <a:ext cx="12503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⋮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6" name="TextBox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13233" y="1871872"/>
                    <a:ext cx="125034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8095" r="-42857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5" name="Straight Arrow Connector 104"/>
            <p:cNvCxnSpPr/>
            <p:nvPr/>
          </p:nvCxnSpPr>
          <p:spPr>
            <a:xfrm flipV="1">
              <a:off x="9536058" y="2843272"/>
              <a:ext cx="732398" cy="6925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/>
            <p:cNvGrpSpPr/>
            <p:nvPr/>
          </p:nvGrpSpPr>
          <p:grpSpPr>
            <a:xfrm>
              <a:off x="10398520" y="1989207"/>
              <a:ext cx="348923" cy="1122309"/>
              <a:chOff x="9004300" y="1445989"/>
              <a:chExt cx="342900" cy="1247457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9004300" y="1445989"/>
                <a:ext cx="342900" cy="12474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9038590" y="1470254"/>
                <a:ext cx="274320" cy="2743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9038590" y="1814339"/>
                <a:ext cx="274320" cy="2743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9038590" y="2394628"/>
                <a:ext cx="274320" cy="2743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9113233" y="2068737"/>
                    <a:ext cx="12503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⋮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1" name="TextBox 1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13233" y="2068737"/>
                    <a:ext cx="125034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8095" r="-42857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6"/>
            <a:srcRect l="26666" t="19191" r="26297" b="37212"/>
            <a:stretch/>
          </p:blipFill>
          <p:spPr>
            <a:xfrm>
              <a:off x="635000" y="3100305"/>
              <a:ext cx="1143692" cy="9372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768259" y="4062996"/>
                  <a:ext cx="842089" cy="494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259" y="4062996"/>
                  <a:ext cx="842089" cy="4949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/>
            <p:cNvCxnSpPr/>
            <p:nvPr/>
          </p:nvCxnSpPr>
          <p:spPr>
            <a:xfrm>
              <a:off x="10908907" y="2618730"/>
              <a:ext cx="4652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1535602" y="2320605"/>
                  <a:ext cx="4729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35602" y="2320605"/>
                  <a:ext cx="472950" cy="52322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8" name="TextBox 117"/>
          <p:cNvSpPr txBox="1"/>
          <p:nvPr/>
        </p:nvSpPr>
        <p:spPr>
          <a:xfrm>
            <a:off x="-45417" y="6477024"/>
            <a:ext cx="768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Schoolbook" charset="0"/>
                <a:ea typeface="Century Schoolbook" charset="0"/>
                <a:cs typeface="Century Schoolbook" charset="0"/>
              </a:rPr>
              <a:t>[</a:t>
            </a:r>
            <a:r>
              <a:rPr lang="en-US" sz="1600" dirty="0" err="1">
                <a:latin typeface="Century Schoolbook" charset="0"/>
                <a:ea typeface="Century Schoolbook" charset="0"/>
                <a:cs typeface="Century Schoolbook" charset="0"/>
              </a:rPr>
              <a:t>Taigman</a:t>
            </a:r>
            <a:r>
              <a:rPr lang="en-US" sz="1600" dirty="0">
                <a:latin typeface="Century Schoolbook" charset="0"/>
                <a:ea typeface="Century Schoolbook" charset="0"/>
                <a:cs typeface="Century Schoolbook" charset="0"/>
              </a:rPr>
              <a:t> et. al., 2014. </a:t>
            </a:r>
            <a:r>
              <a:rPr lang="en-US" sz="1600">
                <a:latin typeface="Century Schoolbook" charset="0"/>
                <a:ea typeface="Century Schoolbook" charset="0"/>
                <a:cs typeface="Century Schoolbook" charset="0"/>
              </a:rPr>
              <a:t>DeepFace: </a:t>
            </a:r>
            <a:r>
              <a:rPr lang="en-US" sz="1600" dirty="0">
                <a:latin typeface="Century Schoolbook" charset="0"/>
                <a:ea typeface="Century Schoolbook" charset="0"/>
                <a:cs typeface="Century Schoolbook" charset="0"/>
              </a:rPr>
              <a:t>C</a:t>
            </a:r>
            <a:r>
              <a:rPr lang="en-US" sz="1600">
                <a:latin typeface="Century Schoolbook" charset="0"/>
                <a:ea typeface="Century Schoolbook" charset="0"/>
                <a:cs typeface="Century Schoolbook" charset="0"/>
              </a:rPr>
              <a:t>losing </a:t>
            </a:r>
            <a:r>
              <a:rPr lang="en-US" sz="1600" dirty="0">
                <a:latin typeface="Century Schoolbook" charset="0"/>
                <a:ea typeface="Century Schoolbook" charset="0"/>
                <a:cs typeface="Century Schoolbook" charset="0"/>
              </a:rPr>
              <a:t>the gap to human level performance]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B1CB85B-985A-4F7B-9831-3C4A5E5CAFBA}"/>
                  </a:ext>
                </a:extLst>
              </p:cNvPr>
              <p:cNvSpPr txBox="1"/>
              <p:nvPr/>
            </p:nvSpPr>
            <p:spPr>
              <a:xfrm>
                <a:off x="8559488" y="2735522"/>
                <a:ext cx="1068306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f</m:t>
                      </m:r>
                      <m:r>
                        <a:rPr lang="en-US" sz="2400" b="0" i="0" smtClean="0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)</m:t>
                          </m:r>
                        </m:sup>
                      </m:sSup>
                      <m:r>
                        <a:rPr lang="en-US" sz="24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B1CB85B-985A-4F7B-9831-3C4A5E5CA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488" y="2735522"/>
                <a:ext cx="1068306" cy="476990"/>
              </a:xfrm>
              <a:prstGeom prst="rect">
                <a:avLst/>
              </a:prstGeom>
              <a:blipFill>
                <a:blip r:embed="rId9"/>
                <a:stretch>
                  <a:fillRect r="-1714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A6B0060-9FF9-4921-8B1C-BA7B3C33F6DD}"/>
                  </a:ext>
                </a:extLst>
              </p:cNvPr>
              <p:cNvSpPr txBox="1"/>
              <p:nvPr/>
            </p:nvSpPr>
            <p:spPr>
              <a:xfrm>
                <a:off x="8559488" y="4920251"/>
                <a:ext cx="1095556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charset="0"/>
                        </a:rPr>
                        <m:t>f</m:t>
                      </m:r>
                      <m:r>
                        <a:rPr lang="en-US" sz="2400" smtClean="0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sup>
                      </m:sSup>
                      <m:r>
                        <a:rPr lang="en-US" sz="240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A6B0060-9FF9-4921-8B1C-BA7B3C33F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488" y="4920251"/>
                <a:ext cx="1095556" cy="476990"/>
              </a:xfrm>
              <a:prstGeom prst="rect">
                <a:avLst/>
              </a:prstGeom>
              <a:blipFill>
                <a:blip r:embed="rId10"/>
                <a:stretch>
                  <a:fillRect r="-111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70EAB1-80EF-4B88-90B5-5652E4C76292}"/>
                  </a:ext>
                </a:extLst>
              </p14:cNvPr>
              <p14:cNvContentPartPr/>
              <p14:nvPr/>
            </p14:nvContentPartPr>
            <p14:xfrm>
              <a:off x="6953400" y="177840"/>
              <a:ext cx="2502000" cy="1175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70EAB1-80EF-4B88-90B5-5652E4C7629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55760" y="168480"/>
                <a:ext cx="9169560" cy="577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179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5401" y="1902531"/>
            <a:ext cx="73198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Properties of word embeddings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2530" y="1187097"/>
            <a:ext cx="2980706" cy="3088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99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7439</TotalTime>
  <Words>644</Words>
  <Application>Microsoft Office PowerPoint</Application>
  <PresentationFormat>Widescreen</PresentationFormat>
  <Paragraphs>258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Century Schoolbook</vt:lpstr>
      <vt:lpstr>Office Theme</vt:lpstr>
      <vt:lpstr>NLP and Word Embeddings</vt:lpstr>
      <vt:lpstr>Word representation</vt:lpstr>
      <vt:lpstr>Featurized representation: word embedding</vt:lpstr>
      <vt:lpstr>Visualizing word embeddings</vt:lpstr>
      <vt:lpstr>PowerPoint Presentation</vt:lpstr>
      <vt:lpstr>Named entity recognition example</vt:lpstr>
      <vt:lpstr>Transfer learning and word embeddings</vt:lpstr>
      <vt:lpstr>Relation to face encoding </vt:lpstr>
      <vt:lpstr>PowerPoint Presentation</vt:lpstr>
      <vt:lpstr>Analogies</vt:lpstr>
      <vt:lpstr>Analogies using word vectors</vt:lpstr>
      <vt:lpstr>Cosine similarity</vt:lpstr>
      <vt:lpstr>PowerPoint Presentation</vt:lpstr>
      <vt:lpstr>Embedding matrix</vt:lpstr>
      <vt:lpstr>PowerPoint Presentation</vt:lpstr>
      <vt:lpstr>Neural language model</vt:lpstr>
      <vt:lpstr>Other context/target pairs</vt:lpstr>
      <vt:lpstr>PowerPoint Presentation</vt:lpstr>
      <vt:lpstr>Sentiment classification problem</vt:lpstr>
      <vt:lpstr>Simple sentiment classification model</vt:lpstr>
      <vt:lpstr>RNN for sentiment classification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your  ML application</dc:title>
  <dc:creator>Younes Bensouda Mourri</dc:creator>
  <cp:lastModifiedBy>Ali Şentürk</cp:lastModifiedBy>
  <cp:revision>318</cp:revision>
  <dcterms:created xsi:type="dcterms:W3CDTF">2017-07-10T20:19:53Z</dcterms:created>
  <dcterms:modified xsi:type="dcterms:W3CDTF">2025-05-13T09:20:20Z</dcterms:modified>
</cp:coreProperties>
</file>